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dabi" initials="O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CC33"/>
    <a:srgbClr val="8E4116"/>
    <a:srgbClr val="786F44"/>
    <a:srgbClr val="7E2A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50" autoAdjust="0"/>
    <p:restoredTop sz="94660"/>
  </p:normalViewPr>
  <p:slideViewPr>
    <p:cSldViewPr snapToGrid="0" snapToObjects="1" showGuides="1">
      <p:cViewPr>
        <p:scale>
          <a:sx n="67" d="100"/>
          <a:sy n="67" d="100"/>
        </p:scale>
        <p:origin x="-2904" y="-1170"/>
      </p:cViewPr>
      <p:guideLst>
        <p:guide orient="horz" pos="1578"/>
        <p:guide pos="42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1-18T23:09:32.840" idx="6">
    <p:pos x="3389" y="2952"/>
    <p:text>enlever 
/ 
apres Amik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1-18T23:34:19.064" idx="7">
    <p:pos x="4664" y="608"/>
    <p:text>manque le nom en Algonquin d'esturgeon</p:tex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32710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657286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999785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027908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38731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691867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86670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863203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150548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030557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769281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898A4-7E16-9147-89CF-1ADC2786FF1D}" type="datetimeFigureOut">
              <a:rPr lang="fr-FR" smtClean="0"/>
              <a:pPr/>
              <a:t>20/02/2017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C294F-FE0E-3640-942F-1071B2FC76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98219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2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168488" y="2928938"/>
            <a:ext cx="7772400" cy="1758867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/>
            </a:r>
            <a:br>
              <a:rPr lang="fr-CA" dirty="0" smtClean="0"/>
            </a:br>
            <a:r>
              <a:rPr lang="fr-CA" dirty="0" smtClean="0"/>
              <a:t/>
            </a:r>
            <a:br>
              <a:rPr lang="fr-CA" dirty="0" smtClean="0"/>
            </a:br>
            <a:r>
              <a:rPr lang="fr-FR" sz="6700" baseline="30000" dirty="0" smtClean="0">
                <a:latin typeface="Arial" pitchFamily="34" charset="0"/>
                <a:cs typeface="Arial" pitchFamily="34" charset="0"/>
              </a:rPr>
              <a:t>L’</a:t>
            </a:r>
            <a:r>
              <a:rPr lang="fr-FR" sz="6700" baseline="30000" dirty="0" err="1" smtClean="0">
                <a:latin typeface="Arial" pitchFamily="34" charset="0"/>
                <a:cs typeface="Arial" pitchFamily="34" charset="0"/>
              </a:rPr>
              <a:t>ARTmonie</a:t>
            </a:r>
            <a:r>
              <a:rPr lang="fr-FR" sz="6700" baseline="300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fr-FR" sz="6700" baseline="30000" dirty="0" smtClean="0">
                <a:latin typeface="Arial" pitchFamily="34" charset="0"/>
                <a:cs typeface="Arial" pitchFamily="34" charset="0"/>
              </a:rPr>
            </a:br>
            <a:r>
              <a:rPr lang="fr-FR" sz="6700" baseline="30000" dirty="0" smtClean="0">
                <a:latin typeface="Arial" pitchFamily="34" charset="0"/>
                <a:cs typeface="Arial" pitchFamily="34" charset="0"/>
              </a:rPr>
              <a:t>dans </a:t>
            </a:r>
            <a:r>
              <a:rPr lang="fr-FR" sz="6700" baseline="30000" dirty="0">
                <a:latin typeface="Arial" pitchFamily="34" charset="0"/>
                <a:cs typeface="Arial" pitchFamily="34" charset="0"/>
              </a:rPr>
              <a:t>la forêt</a:t>
            </a:r>
            <a:r>
              <a:rPr lang="fr-FR" sz="6700" baseline="30000" dirty="0"/>
              <a:t/>
            </a:r>
            <a:br>
              <a:rPr lang="fr-FR" sz="6700" baseline="30000" dirty="0"/>
            </a:br>
            <a:r>
              <a:rPr lang="fr-CA" dirty="0"/>
              <a:t/>
            </a:r>
            <a:br>
              <a:rPr lang="fr-CA" dirty="0"/>
            </a:br>
            <a:r>
              <a:rPr lang="fr-CA" b="1" dirty="0"/>
              <a:t> </a:t>
            </a:r>
            <a:r>
              <a:rPr lang="fr-CA" dirty="0"/>
              <a:t/>
            </a:r>
            <a:br>
              <a:rPr lang="fr-CA" dirty="0"/>
            </a:br>
            <a:r>
              <a:rPr lang="fr-CA" dirty="0"/>
              <a:t/>
            </a:r>
            <a:br>
              <a:rPr lang="fr-CA" dirty="0"/>
            </a:b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46100" y="254000"/>
            <a:ext cx="562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</a:t>
            </a:r>
            <a:r>
              <a:rPr lang="fr-CA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:</a:t>
            </a:r>
            <a:r>
              <a:rPr lang="fr-C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fr-CA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988" y="2341408"/>
            <a:ext cx="4445847" cy="32355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120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092200"/>
            <a:ext cx="8999621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b="43930"/>
          <a:stretch/>
        </p:blipFill>
        <p:spPr>
          <a:xfrm>
            <a:off x="762000" y="917822"/>
            <a:ext cx="7289800" cy="173037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65662" y="2505075"/>
            <a:ext cx="6258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La nation </a:t>
            </a:r>
            <a:r>
              <a:rPr lang="fr-FR" sz="2800" b="1" cap="all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Innue</a:t>
            </a:r>
            <a:r>
              <a:rPr lang="fr-FR" sz="2800" b="1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 (Montagnais)</a:t>
            </a:r>
            <a:endParaRPr lang="fr-FR" sz="2800" b="1" dirty="0">
              <a:solidFill>
                <a:srgbClr val="8E4116"/>
              </a:solidFill>
              <a:latin typeface="Segoe Print" pitchFamily="2" charset="0"/>
              <a:cs typeface="Animated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04678" y="108632"/>
            <a:ext cx="7550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fr-CA" sz="16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</a:t>
            </a:r>
            <a:r>
              <a:rPr lang="fr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Animaux des 11 nations du Québec en anicinabe, la langue algonquine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701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0176"/>
            <a:ext cx="6503285" cy="622782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b="43706"/>
          <a:stretch/>
        </p:blipFill>
        <p:spPr>
          <a:xfrm>
            <a:off x="3144138" y="1857375"/>
            <a:ext cx="6718293" cy="195952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152927" y="3816896"/>
            <a:ext cx="4700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La nation </a:t>
            </a:r>
            <a:r>
              <a:rPr lang="fr-FR" sz="2800" b="1" cap="all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Atikamekw</a:t>
            </a:r>
            <a:r>
              <a:rPr lang="fr-FR" sz="2800" b="1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 (Atikamekw)</a:t>
            </a:r>
            <a:endParaRPr lang="fr-FR" sz="2800" b="1" dirty="0">
              <a:solidFill>
                <a:srgbClr val="8E4116"/>
              </a:solidFill>
              <a:latin typeface="Segoe Print" pitchFamily="2" charset="0"/>
              <a:cs typeface="Animated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04678" y="108632"/>
            <a:ext cx="7550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fr-CA" sz="16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</a:t>
            </a:r>
            <a:r>
              <a:rPr lang="fr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Animaux des 11 nations du Québec en anicinabe, la langue algonquine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657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3035300"/>
            <a:ext cx="6794500" cy="45212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b="41916"/>
          <a:stretch/>
        </p:blipFill>
        <p:spPr>
          <a:xfrm>
            <a:off x="1079500" y="1016000"/>
            <a:ext cx="7289800" cy="179252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877029" y="3035300"/>
            <a:ext cx="3852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La nation MI’GMAQ (Micmacs)</a:t>
            </a:r>
            <a:endParaRPr lang="fr-FR" sz="2800" b="1" dirty="0">
              <a:solidFill>
                <a:srgbClr val="8E4116"/>
              </a:solidFill>
              <a:latin typeface="Segoe Print" pitchFamily="2" charset="0"/>
              <a:cs typeface="Animated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4678" y="108632"/>
            <a:ext cx="7550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fr-CA" sz="16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</a:t>
            </a:r>
            <a:r>
              <a:rPr lang="fr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Animaux des 11 nations du Québec en anicinabe, la langue algonquine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258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2425700"/>
            <a:ext cx="6794500" cy="45212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b="43930"/>
          <a:stretch/>
        </p:blipFill>
        <p:spPr>
          <a:xfrm>
            <a:off x="927100" y="774700"/>
            <a:ext cx="7289800" cy="17303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46099" y="108634"/>
            <a:ext cx="7550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fr-CA" sz="16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</a:t>
            </a:r>
            <a:r>
              <a:rPr lang="fr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Animaux des 11 nations du Québec en anicinabe, la langue algonquine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694068" y="2539366"/>
            <a:ext cx="3852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La nation </a:t>
            </a:r>
            <a:r>
              <a:rPr lang="fr-FR" sz="2800" b="1" cap="all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Inuit</a:t>
            </a:r>
            <a:r>
              <a:rPr lang="fr-FR" sz="2800" b="1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 (Inuit)</a:t>
            </a:r>
            <a:endParaRPr lang="fr-FR" sz="2800" b="1" dirty="0">
              <a:solidFill>
                <a:srgbClr val="8E4116"/>
              </a:solidFill>
              <a:latin typeface="Segoe Print" pitchFamily="2" charset="0"/>
              <a:cs typeface="Animate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8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6100" y="254000"/>
            <a:ext cx="562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fr-CA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31357" y="431800"/>
            <a:ext cx="460828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192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260" y="431800"/>
            <a:ext cx="8208462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33CC33">
                <a:tint val="45000"/>
                <a:satMod val="400000"/>
              </a:srgbClr>
            </a:duotone>
          </a:blip>
          <a:srcRect b="42636"/>
          <a:stretch/>
        </p:blipFill>
        <p:spPr>
          <a:xfrm>
            <a:off x="-473878" y="1172523"/>
            <a:ext cx="7289800" cy="177032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01259" y="108634"/>
            <a:ext cx="7953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fr-CA" sz="16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</a:t>
            </a:r>
            <a:r>
              <a:rPr lang="fr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Animaux des 11 nations du Québec en </a:t>
            </a:r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anicinabe, </a:t>
            </a:r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 langue algonquine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16151" y="3034847"/>
            <a:ext cx="3852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8E4116"/>
                </a:solidFill>
                <a:latin typeface="Segoe Print" pitchFamily="2" charset="0"/>
                <a:cs typeface="MV Boli" pitchFamily="2" charset="0"/>
              </a:rPr>
              <a:t>La nation </a:t>
            </a:r>
            <a:r>
              <a:rPr lang="fr-FR" sz="3200" b="1" cap="all" dirty="0" smtClean="0">
                <a:solidFill>
                  <a:srgbClr val="8E4116"/>
                </a:solidFill>
                <a:latin typeface="Segoe Print" pitchFamily="2" charset="0"/>
                <a:cs typeface="MV Boli" pitchFamily="2" charset="0"/>
              </a:rPr>
              <a:t>Eeyou</a:t>
            </a:r>
            <a:r>
              <a:rPr lang="fr-FR" sz="3200" b="1" dirty="0" smtClean="0">
                <a:solidFill>
                  <a:srgbClr val="8E4116"/>
                </a:solidFill>
                <a:latin typeface="Segoe Print" pitchFamily="2" charset="0"/>
                <a:cs typeface="MV Boli" pitchFamily="2" charset="0"/>
              </a:rPr>
              <a:t> (Crie)</a:t>
            </a:r>
            <a:endParaRPr lang="fr-FR" sz="3200" b="1" dirty="0">
              <a:solidFill>
                <a:srgbClr val="8E4116"/>
              </a:solidFill>
              <a:latin typeface="Segoe Print" pitchFamily="2" charset="0"/>
              <a:cs typeface="MV Boli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09769" y="5569527"/>
            <a:ext cx="3968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rgbClr val="92D050"/>
                </a:solidFill>
              </a:rPr>
              <a:t>Nishtuat</a:t>
            </a:r>
            <a:r>
              <a:rPr lang="fr-FR" sz="2000" b="1" dirty="0" smtClean="0">
                <a:solidFill>
                  <a:srgbClr val="92D050"/>
                </a:solidFill>
              </a:rPr>
              <a:t> </a:t>
            </a:r>
            <a:r>
              <a:rPr lang="fr-FR" sz="2000" b="1" dirty="0" err="1" smtClean="0">
                <a:solidFill>
                  <a:srgbClr val="92D050"/>
                </a:solidFill>
              </a:rPr>
              <a:t>Maskussat</a:t>
            </a:r>
            <a:r>
              <a:rPr lang="fr-FR" sz="2000" b="1" dirty="0" smtClean="0">
                <a:solidFill>
                  <a:srgbClr val="92D050"/>
                </a:solidFill>
              </a:rPr>
              <a:t>  «</a:t>
            </a:r>
            <a:r>
              <a:rPr lang="fr-FR" sz="2000" b="1" dirty="0" err="1" smtClean="0">
                <a:solidFill>
                  <a:srgbClr val="92D050"/>
                </a:solidFill>
              </a:rPr>
              <a:t>Minigigotte</a:t>
            </a:r>
            <a:r>
              <a:rPr lang="fr-FR" sz="2000" b="1" dirty="0" smtClean="0">
                <a:solidFill>
                  <a:srgbClr val="92D050"/>
                </a:solidFill>
              </a:rPr>
              <a:t>»</a:t>
            </a:r>
          </a:p>
          <a:p>
            <a:r>
              <a:rPr lang="fr-FR" sz="2000" b="1" i="1" dirty="0" smtClean="0">
                <a:solidFill>
                  <a:srgbClr val="92D050"/>
                </a:solidFill>
              </a:rPr>
              <a:t>Trousse éducative préscolaire</a:t>
            </a:r>
            <a:endParaRPr lang="fr-FR" sz="2000" b="1" i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198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00" y="754965"/>
            <a:ext cx="5283200" cy="5689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b="41316"/>
          <a:stretch/>
        </p:blipFill>
        <p:spPr>
          <a:xfrm>
            <a:off x="-635840" y="1888177"/>
            <a:ext cx="6029539" cy="201838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02517" y="3906558"/>
            <a:ext cx="38529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La nation </a:t>
            </a:r>
            <a:r>
              <a:rPr lang="fr-FR" sz="2800" b="1" cap="all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Anicinabe</a:t>
            </a:r>
            <a:r>
              <a:rPr lang="fr-FR" sz="2800" b="1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 (Algonquine)</a:t>
            </a:r>
            <a:endParaRPr lang="fr-FR" sz="2800" b="1" dirty="0">
              <a:solidFill>
                <a:srgbClr val="8E4116"/>
              </a:solidFill>
              <a:latin typeface="Segoe Print" pitchFamily="2" charset="0"/>
              <a:cs typeface="Animated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02517" y="108634"/>
            <a:ext cx="7550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fr-CA" sz="16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</a:t>
            </a:r>
            <a:r>
              <a:rPr lang="fr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Animaux des 11 nations du Québec en anicinabe, la langue algonquine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105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613" y="1427237"/>
            <a:ext cx="7171430" cy="509549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079" y="4067830"/>
            <a:ext cx="4001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La nation </a:t>
            </a:r>
            <a:r>
              <a:rPr lang="fr-FR" sz="2800" b="1" cap="all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Wendat</a:t>
            </a:r>
          </a:p>
          <a:p>
            <a:pPr algn="ctr"/>
            <a:r>
              <a:rPr lang="fr-FR" sz="2800" b="1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(Huron-</a:t>
            </a:r>
            <a:r>
              <a:rPr lang="fr-FR" sz="2800" b="1" dirty="0" err="1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Wendat</a:t>
            </a:r>
            <a:r>
              <a:rPr lang="fr-FR" sz="2800" b="1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)</a:t>
            </a:r>
            <a:endParaRPr lang="fr-FR" sz="2800" b="1" dirty="0">
              <a:solidFill>
                <a:srgbClr val="8E4116"/>
              </a:solidFill>
              <a:latin typeface="Segoe Print" pitchFamily="2" charset="0"/>
              <a:cs typeface="Animated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68507" y="108633"/>
            <a:ext cx="7550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fr-CA" sz="16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</a:t>
            </a:r>
            <a:r>
              <a:rPr lang="fr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Animaux des 11 nations du Québec en anicinabe, la langue algonquine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2128838"/>
            <a:ext cx="40270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6000" dirty="0" smtClean="0">
                <a:solidFill>
                  <a:schemeClr val="accent6">
                    <a:lumMod val="50000"/>
                  </a:schemeClr>
                </a:solidFill>
                <a:latin typeface="Showcard Gothic" pitchFamily="82" charset="0"/>
              </a:rPr>
              <a:t>LE CASTOR</a:t>
            </a:r>
            <a:endParaRPr lang="en-CA" sz="6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CA" sz="6000" b="1" dirty="0" err="1" smtClean="0">
                <a:solidFill>
                  <a:srgbClr val="33CC33"/>
                </a:solidFill>
                <a:latin typeface="Comic Sans MS" pitchFamily="66" charset="0"/>
              </a:rPr>
              <a:t>Amik</a:t>
            </a:r>
            <a:endParaRPr lang="fr-CA" sz="6000" b="1" dirty="0">
              <a:solidFill>
                <a:srgbClr val="33CC33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320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932" y="2247900"/>
            <a:ext cx="7042068" cy="510919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b="43799"/>
          <a:stretch/>
        </p:blipFill>
        <p:spPr>
          <a:xfrm>
            <a:off x="-744988" y="754963"/>
            <a:ext cx="5874341" cy="191924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85795" y="2674208"/>
            <a:ext cx="38529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La nation </a:t>
            </a:r>
            <a:r>
              <a:rPr lang="fr-FR" sz="2800" b="1" cap="all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Welustuk</a:t>
            </a:r>
            <a:r>
              <a:rPr lang="fr-FR" sz="2800" b="1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 (</a:t>
            </a:r>
            <a:r>
              <a:rPr lang="fr-FR" sz="2800" b="1" dirty="0" err="1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Malecite</a:t>
            </a:r>
            <a:r>
              <a:rPr lang="fr-FR" sz="2800" b="1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)</a:t>
            </a:r>
            <a:endParaRPr lang="fr-FR" sz="2800" b="1" dirty="0">
              <a:solidFill>
                <a:srgbClr val="8E4116"/>
              </a:solidFill>
              <a:latin typeface="Segoe Print" pitchFamily="2" charset="0"/>
              <a:cs typeface="Animated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75800" y="108632"/>
            <a:ext cx="7550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fr-CA" sz="16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</a:t>
            </a:r>
            <a:r>
              <a:rPr lang="fr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Animaux des 11 nations du Québec en anicinabe, la langue algonquine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548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355600"/>
            <a:ext cx="5702300" cy="65151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b="43342"/>
          <a:stretch/>
        </p:blipFill>
        <p:spPr>
          <a:xfrm>
            <a:off x="-460145" y="1329499"/>
            <a:ext cx="6639728" cy="219747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75800" y="3728852"/>
            <a:ext cx="48095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La nation </a:t>
            </a:r>
            <a:r>
              <a:rPr lang="fr-FR" sz="2800" b="1" cap="all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Kanien’Kehaka </a:t>
            </a:r>
            <a:r>
              <a:rPr lang="fr-FR" sz="2800" b="1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(Mohawk)</a:t>
            </a:r>
            <a:endParaRPr lang="fr-FR" sz="2800" b="1" dirty="0">
              <a:solidFill>
                <a:srgbClr val="8E4116"/>
              </a:solidFill>
              <a:latin typeface="Segoe Print" pitchFamily="2" charset="0"/>
              <a:cs typeface="Animated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75800" y="108632"/>
            <a:ext cx="7550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fr-CA" sz="16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</a:t>
            </a:r>
            <a:r>
              <a:rPr lang="fr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Animaux des 11 nations du Québec en anicinabe, la langue algonquine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781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351" y="423268"/>
            <a:ext cx="4693891" cy="64347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b="45321"/>
          <a:stretch/>
        </p:blipFill>
        <p:spPr>
          <a:xfrm>
            <a:off x="-951380" y="2030681"/>
            <a:ext cx="7222211" cy="197452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00514" y="4405745"/>
            <a:ext cx="3852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La nation </a:t>
            </a:r>
            <a:r>
              <a:rPr lang="fr-FR" sz="2800" b="1" cap="all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Naskapi</a:t>
            </a:r>
            <a:r>
              <a:rPr lang="fr-FR" sz="2800" b="1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 (Naskapi)</a:t>
            </a:r>
            <a:endParaRPr lang="fr-FR" sz="2800" b="1" dirty="0">
              <a:solidFill>
                <a:srgbClr val="8E4116"/>
              </a:solidFill>
              <a:latin typeface="Segoe Print" pitchFamily="2" charset="0"/>
              <a:cs typeface="Animated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2174" y="108632"/>
            <a:ext cx="7550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fr-CA" sz="16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</a:t>
            </a:r>
            <a:r>
              <a:rPr lang="fr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Animaux des 11 nations du Québec en anicinabe, la langue algonquine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362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2543912"/>
            <a:ext cx="7840560" cy="496178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b="66780"/>
          <a:stretch/>
        </p:blipFill>
        <p:spPr>
          <a:xfrm>
            <a:off x="88900" y="965200"/>
            <a:ext cx="7315200" cy="11557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29888" y="2914650"/>
            <a:ext cx="4399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La nation </a:t>
            </a:r>
            <a:r>
              <a:rPr lang="fr-FR" sz="2800" b="1" cap="all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Waban-</a:t>
            </a:r>
            <a:r>
              <a:rPr lang="fr-FR" sz="2800" b="1" cap="all" dirty="0" err="1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Aki</a:t>
            </a:r>
            <a:r>
              <a:rPr lang="fr-FR" sz="2800" b="1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 (</a:t>
            </a:r>
            <a:r>
              <a:rPr lang="fr-FR" sz="2800" b="1" dirty="0" err="1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Abénaquis</a:t>
            </a:r>
            <a:r>
              <a:rPr lang="fr-FR" sz="2800" b="1" dirty="0" smtClean="0">
                <a:solidFill>
                  <a:srgbClr val="8E4116"/>
                </a:solidFill>
                <a:latin typeface="Segoe Print" pitchFamily="2" charset="0"/>
                <a:cs typeface="Animated"/>
              </a:rPr>
              <a:t>)</a:t>
            </a:r>
            <a:endParaRPr lang="fr-FR" sz="2800" b="1" dirty="0">
              <a:solidFill>
                <a:srgbClr val="8E4116"/>
              </a:solidFill>
              <a:latin typeface="Segoe Print" pitchFamily="2" charset="0"/>
              <a:cs typeface="Animated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04678" y="108632"/>
            <a:ext cx="7550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fr-CA" sz="16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</a:t>
            </a:r>
            <a:r>
              <a:rPr lang="fr-C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année</a:t>
            </a:r>
            <a:endParaRPr lang="fr-FR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Animaux des 11 nations du Québec en anicinabe, la langue algonquine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486026" y="1806654"/>
            <a:ext cx="24721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600" b="1" dirty="0" err="1" smtClean="0">
                <a:solidFill>
                  <a:srgbClr val="33CC33"/>
                </a:solidFill>
                <a:latin typeface="Comic Sans MS" pitchFamily="66" charset="0"/>
              </a:rPr>
              <a:t>Namë</a:t>
            </a:r>
            <a:endParaRPr lang="fr-CA" sz="6600" b="1" dirty="0">
              <a:solidFill>
                <a:srgbClr val="33CC33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064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91</Words>
  <Application>Microsoft Office PowerPoint</Application>
  <PresentationFormat>Affichage à l'écran (4:3)</PresentationFormat>
  <Paragraphs>42</Paragraphs>
  <Slides>13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  L’ARTmonie  dans la forêt     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</vt:vector>
  </TitlesOfParts>
  <Company>CAAVD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l'activité :  Honorons la tortue!</dc:title>
  <dc:creator>Peggy Trudel</dc:creator>
  <cp:lastModifiedBy>Maxime</cp:lastModifiedBy>
  <cp:revision>31</cp:revision>
  <cp:lastPrinted>2016-01-06T15:18:13Z</cp:lastPrinted>
  <dcterms:created xsi:type="dcterms:W3CDTF">2015-12-21T15:50:36Z</dcterms:created>
  <dcterms:modified xsi:type="dcterms:W3CDTF">2017-02-20T18:44:11Z</dcterms:modified>
</cp:coreProperties>
</file>