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21" d="100"/>
          <a:sy n="121" d="100"/>
        </p:scale>
        <p:origin x="-464" y="-112"/>
      </p:cViewPr>
      <p:guideLst>
        <p:guide orient="horz" pos="2432"/>
        <p:guide pos="187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71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28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78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90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31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86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67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20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54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55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28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898A4-7E16-9147-89CF-1ADC2786FF1D}" type="datetimeFigureOut">
              <a:rPr lang="fr-FR" smtClean="0"/>
              <a:pPr/>
              <a:t>17-02-21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19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6100" y="3614468"/>
            <a:ext cx="7772400" cy="1758867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r>
              <a:rPr lang="fr-CA" sz="8000" dirty="0" smtClean="0">
                <a:latin typeface="Arial" pitchFamily="34" charset="0"/>
                <a:cs typeface="Arial" pitchFamily="34" charset="0"/>
              </a:rPr>
              <a:t>Petit Ours et Corneille</a:t>
            </a:r>
            <a:r>
              <a:rPr lang="fr-FR" sz="6600" b="1" baseline="30000" dirty="0"/>
              <a:t/>
            </a:r>
            <a:br>
              <a:rPr lang="fr-FR" sz="6600" b="1" baseline="30000" dirty="0"/>
            </a:br>
            <a:r>
              <a:rPr lang="fr-FR" sz="6600" b="1" baseline="30000" dirty="0" smtClean="0"/>
              <a:t/>
            </a:r>
            <a:br>
              <a:rPr lang="fr-FR" sz="6600" b="1" baseline="30000" dirty="0" smtClean="0"/>
            </a:br>
            <a:r>
              <a:rPr lang="fr-CA" dirty="0"/>
              <a:t/>
            </a:r>
            <a:br>
              <a:rPr lang="fr-CA" dirty="0"/>
            </a:br>
            <a:r>
              <a:rPr lang="fr-CA" b="1" dirty="0"/>
              <a:t> </a:t>
            </a:r>
            <a:r>
              <a:rPr lang="fr-CA" dirty="0"/>
              <a:t/>
            </a:r>
            <a:br>
              <a:rPr lang="fr-CA" dirty="0"/>
            </a:br>
            <a:r>
              <a:rPr lang="fr-CA" dirty="0"/>
              <a:t/>
            </a:r>
            <a:br>
              <a:rPr lang="fr-CA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46100" y="254000"/>
            <a:ext cx="562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</a:t>
            </a:r>
            <a:r>
              <a:rPr lang="fr-C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: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0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2875" r="11076" b="4902"/>
          <a:stretch/>
        </p:blipFill>
        <p:spPr>
          <a:xfrm>
            <a:off x="1164915" y="1486792"/>
            <a:ext cx="6725714" cy="4748016"/>
          </a:xfrm>
          <a:prstGeom prst="rect">
            <a:avLst/>
          </a:prstGeom>
        </p:spPr>
      </p:pic>
      <p:pic>
        <p:nvPicPr>
          <p:cNvPr id="3" name="lr_ks_CLB_1367339810038_f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4972" y="2074316"/>
            <a:ext cx="812800" cy="812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8777" y="1010437"/>
            <a:ext cx="633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" pitchFamily="34" charset="0"/>
                <a:cs typeface="Arial" pitchFamily="34" charset="0"/>
              </a:rPr>
              <a:t>Petit Ours et Corneille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2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6</Words>
  <Application>Microsoft Macintosh PowerPoint</Application>
  <PresentationFormat>Présentation à l'écran (4:3)</PresentationFormat>
  <Paragraphs>4</Paragraphs>
  <Slides>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3" baseType="lpstr">
      <vt:lpstr>Thème Office</vt:lpstr>
      <vt:lpstr> Petit Ours et Corneille      </vt:lpstr>
      <vt:lpstr>Présentation PowerPoint</vt:lpstr>
    </vt:vector>
  </TitlesOfParts>
  <Company>CAAVD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l'activité :  Honorons la tortue!</dc:title>
  <dc:creator>Peggy Trudel</dc:creator>
  <cp:lastModifiedBy>Peggy Trudel</cp:lastModifiedBy>
  <cp:revision>22</cp:revision>
  <cp:lastPrinted>2016-01-06T19:02:14Z</cp:lastPrinted>
  <dcterms:created xsi:type="dcterms:W3CDTF">2015-12-21T15:50:36Z</dcterms:created>
  <dcterms:modified xsi:type="dcterms:W3CDTF">2017-02-21T13:47:35Z</dcterms:modified>
</cp:coreProperties>
</file>