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0" r:id="rId4"/>
    <p:sldId id="273" r:id="rId5"/>
    <p:sldId id="271" r:id="rId6"/>
    <p:sldId id="272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81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1644" y="-84"/>
      </p:cViewPr>
      <p:guideLst>
        <p:guide orient="horz" pos="2630"/>
        <p:guide pos="1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F099-4634-6A44-AD97-C76FFA83F939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D4B06-DE4F-0547-843C-72AB62F577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2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D4B06-DE4F-0547-843C-72AB62F577B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490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27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728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97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79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73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18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66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32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054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05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92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98A4-7E16-9147-89CF-1ADC2786FF1D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219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_Microsoft_Office_Word2.docx"/><Relationship Id="rId5" Type="http://schemas.openxmlformats.org/officeDocument/2006/relationships/package" Target="../embeddings/Document_Microsoft_Office_Word1.docx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package" Target="../embeddings/Document_Microsoft_Office_Word4.docx"/><Relationship Id="rId4" Type="http://schemas.openxmlformats.org/officeDocument/2006/relationships/package" Target="../embeddings/Document_Microsoft_Office_Word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9617" y="3269411"/>
            <a:ext cx="8039100" cy="1525637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CA" sz="3600" b="1" dirty="0" smtClean="0">
                <a:latin typeface="Arial" pitchFamily="34" charset="0"/>
                <a:cs typeface="Arial" pitchFamily="34" charset="0"/>
              </a:rPr>
            </a:br>
            <a:r>
              <a:rPr lang="fr-CA" sz="3600" b="1" dirty="0" smtClean="0">
                <a:latin typeface="Arial" pitchFamily="34" charset="0"/>
                <a:cs typeface="Arial" pitchFamily="34" charset="0"/>
              </a:rPr>
              <a:t>LES HABITATIONS TRADITIONNELLES </a:t>
            </a:r>
            <a:br>
              <a:rPr lang="fr-CA" sz="3600" b="1" dirty="0" smtClean="0">
                <a:latin typeface="Arial" pitchFamily="34" charset="0"/>
                <a:cs typeface="Arial" pitchFamily="34" charset="0"/>
              </a:rPr>
            </a:br>
            <a:r>
              <a:rPr lang="fr-CA" sz="3600" b="1" dirty="0" smtClean="0">
                <a:latin typeface="Arial" pitchFamily="34" charset="0"/>
                <a:cs typeface="Arial" pitchFamily="34" charset="0"/>
              </a:rPr>
              <a:t>DES PREMIERS PEUPLES / </a:t>
            </a:r>
            <a:br>
              <a:rPr lang="fr-CA" sz="3600" b="1" dirty="0" smtClean="0">
                <a:latin typeface="Arial" pitchFamily="34" charset="0"/>
                <a:cs typeface="Arial" pitchFamily="34" charset="0"/>
              </a:rPr>
            </a:br>
            <a:r>
              <a:rPr lang="fr-CA" sz="3600" b="1" dirty="0" smtClean="0">
                <a:latin typeface="Arial" pitchFamily="34" charset="0"/>
                <a:cs typeface="Arial" pitchFamily="34" charset="0"/>
              </a:rPr>
              <a:t>Les types d'habitations</a:t>
            </a:r>
            <a:r>
              <a:rPr lang="fr-FR" sz="6600" b="1" baseline="30000" dirty="0" smtClean="0"/>
              <a:t/>
            </a:r>
            <a:br>
              <a:rPr lang="fr-FR" sz="6600" b="1" baseline="30000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b="1" dirty="0"/>
              <a:t> 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6100" y="2540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</a:t>
            </a:r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58116" y="1048302"/>
            <a:ext cx="5228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Arial" pitchFamily="34" charset="0"/>
                <a:cs typeface="Arial" pitchFamily="34" charset="0"/>
              </a:rPr>
              <a:t>LA MAISON LONGUE </a:t>
            </a:r>
            <a:endParaRPr lang="fr-CA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(NATIONS IROQUOIENNES *)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r>
              <a:rPr lang="fr-CA" sz="1600" u="sng" dirty="0">
                <a:latin typeface="Arial" pitchFamily="34" charset="0"/>
                <a:cs typeface="Arial" pitchFamily="34" charset="0"/>
              </a:rPr>
              <a:t>Caractéristiques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 : </a:t>
            </a: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Il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y a une allée centrale où se trouvent les foyers.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Au-dessus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de chaque foyer, on trouve un trou d’aération.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y trouve des lits superposés.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murs d’écorce séparent l’espace entre les familles.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Elle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peut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loger entre 25 et 60 personnes.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Deux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familles se partagent un foyer.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Elle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peut s’agrandir facilement parce qu’elle est faite de bois et d’écorce.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 Elle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compte deux portes, une à chaque bout, mais pas de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fenêtres.</a:t>
            </a: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Iroquoiens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sont sédentaires, ils bâtissent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donc des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maisons solides qui durent longtemps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CA" sz="1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fr-CA" sz="1200" i="1" dirty="0" smtClean="0">
                <a:latin typeface="Arial" pitchFamily="34" charset="0"/>
                <a:cs typeface="Arial" pitchFamily="34" charset="0"/>
              </a:rPr>
              <a:t>Les Hurons-</a:t>
            </a:r>
            <a:r>
              <a:rPr lang="fr-CA" sz="1200" i="1" dirty="0" err="1" smtClean="0">
                <a:latin typeface="Arial" pitchFamily="34" charset="0"/>
                <a:cs typeface="Arial" pitchFamily="34" charset="0"/>
              </a:rPr>
              <a:t>Wendats</a:t>
            </a:r>
            <a:r>
              <a:rPr lang="fr-CA" sz="1200" i="1" dirty="0" smtClean="0">
                <a:latin typeface="Arial" pitchFamily="34" charset="0"/>
                <a:cs typeface="Arial" pitchFamily="34" charset="0"/>
              </a:rPr>
              <a:t> et les Mohawks, entre autres, font partie de la grande famille iroquoienne.</a:t>
            </a:r>
            <a:endParaRPr lang="fr-CA" sz="1200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fr-CA" dirty="0"/>
          </a:p>
          <a:p>
            <a:r>
              <a:rPr lang="fr-CA" dirty="0"/>
              <a:t> 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818344"/>
              </p:ext>
            </p:extLst>
          </p:nvPr>
        </p:nvGraphicFramePr>
        <p:xfrm>
          <a:off x="130260" y="1365250"/>
          <a:ext cx="3224656" cy="2140661"/>
        </p:xfrm>
        <a:graphic>
          <a:graphicData uri="http://schemas.openxmlformats.org/presentationml/2006/ole">
            <p:oleObj spid="_x0000_s1045" name="Document" r:id="rId5" imgW="4495635" imgH="2984390" progId="Word.Document.12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29992033"/>
              </p:ext>
            </p:extLst>
          </p:nvPr>
        </p:nvGraphicFramePr>
        <p:xfrm>
          <a:off x="130260" y="4049124"/>
          <a:ext cx="3224656" cy="2146920"/>
        </p:xfrm>
        <a:graphic>
          <a:graphicData uri="http://schemas.openxmlformats.org/presentationml/2006/ole">
            <p:oleObj spid="_x0000_s1046" name="Document" r:id="rId6" imgW="4787724" imgH="318758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019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8834" y="973598"/>
            <a:ext cx="34556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WIGWAM </a:t>
            </a:r>
            <a:endParaRPr lang="fr-CA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(NATIONS ALGONQUIENNES*)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r>
              <a:rPr lang="fr-CA" sz="1600" u="sng" dirty="0" smtClean="0">
                <a:latin typeface="Arial" pitchFamily="34" charset="0"/>
                <a:cs typeface="Arial" pitchFamily="34" charset="0"/>
              </a:rPr>
              <a:t>Caractéristiques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Grande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tente en forme de cône ou de dôme.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wigwam est fabriqué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avec de grandes perches de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bois et recouvert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de peaux et d’écorces.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Il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peut abriter quelques familles.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Il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est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facile à monter,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à démonter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et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à transporter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femmes sont capables de le monter en une heure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environ.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wigwam est très pratique pour des nomades comme les Algonquiens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 </a:t>
            </a: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CA" sz="1200" i="1" dirty="0" smtClean="0">
                <a:latin typeface="Arial" pitchFamily="34" charset="0"/>
                <a:cs typeface="Arial" pitchFamily="34" charset="0"/>
              </a:rPr>
              <a:t>* Les </a:t>
            </a:r>
            <a:r>
              <a:rPr lang="fr-CA" sz="1200" i="1" dirty="0" err="1" smtClean="0">
                <a:latin typeface="Arial" pitchFamily="34" charset="0"/>
                <a:cs typeface="Arial" pitchFamily="34" charset="0"/>
              </a:rPr>
              <a:t>Anicinabes</a:t>
            </a:r>
            <a:r>
              <a:rPr lang="fr-CA" sz="1200" i="1" dirty="0" smtClean="0">
                <a:latin typeface="Arial" pitchFamily="34" charset="0"/>
                <a:cs typeface="Arial" pitchFamily="34" charset="0"/>
              </a:rPr>
              <a:t> (Algonquins), les Atikamekws, les </a:t>
            </a:r>
            <a:r>
              <a:rPr lang="fr-CA" sz="1200" i="1" dirty="0" err="1" smtClean="0">
                <a:latin typeface="Arial" pitchFamily="34" charset="0"/>
                <a:cs typeface="Arial" pitchFamily="34" charset="0"/>
              </a:rPr>
              <a:t>Innus</a:t>
            </a:r>
            <a:r>
              <a:rPr lang="fr-CA" sz="1200" i="1" dirty="0" smtClean="0">
                <a:latin typeface="Arial" pitchFamily="34" charset="0"/>
                <a:cs typeface="Arial" pitchFamily="34" charset="0"/>
              </a:rPr>
              <a:t> et les Abénaquis, entre autres,  font partie de la famille algonquienne.</a:t>
            </a:r>
            <a:endParaRPr lang="fr-CA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7359697"/>
              </p:ext>
            </p:extLst>
          </p:nvPr>
        </p:nvGraphicFramePr>
        <p:xfrm>
          <a:off x="261407" y="3880907"/>
          <a:ext cx="3305176" cy="2484913"/>
        </p:xfrm>
        <a:graphic>
          <a:graphicData uri="http://schemas.openxmlformats.org/presentationml/2006/ole">
            <p:oleObj spid="_x0000_s2078" name="Document" r:id="rId4" imgW="3479672" imgH="2616104" progId="Word.Document.12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44380154"/>
              </p:ext>
            </p:extLst>
          </p:nvPr>
        </p:nvGraphicFramePr>
        <p:xfrm>
          <a:off x="7244493" y="4295955"/>
          <a:ext cx="1793674" cy="2107026"/>
        </p:xfrm>
        <a:graphic>
          <a:graphicData uri="http://schemas.openxmlformats.org/presentationml/2006/ole">
            <p:oleObj spid="_x0000_s2079" name="Document" r:id="rId5" imgW="2108122" imgH="2476409" progId="Word.Document.12">
              <p:embed/>
            </p:oleObj>
          </a:graphicData>
        </a:graphic>
      </p:graphicFrame>
      <p:pic>
        <p:nvPicPr>
          <p:cNvPr id="2081" name="Picture 33" descr="http://orbitalstudiespawn.weebly.com/uploads/2/0/2/6/20267403/2397977.jpg?4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836" y="1247894"/>
            <a:ext cx="3224738" cy="214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45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37428" y="1206500"/>
            <a:ext cx="46355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L’IGLOO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(PEUPLE INUIT</a:t>
            </a:r>
            <a:r>
              <a:rPr lang="fr-CA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r>
              <a:rPr lang="fr-CA" sz="1600" u="sng" dirty="0">
                <a:latin typeface="Arial" pitchFamily="34" charset="0"/>
                <a:cs typeface="Arial" pitchFamily="34" charset="0"/>
              </a:rPr>
              <a:t>Caractéristiques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inuktitut, igloo signifie « maison 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».</a:t>
            </a: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C’est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un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 abri construit en blocs de 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neige.</a:t>
            </a: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L’igloo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a habituellement la forme d'un dôme.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igloos sont traditionnellement associés aux 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Inuit qui peuplent l'Extrême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Nord du Canada.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Ce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sont des abris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temporaires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habités par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les chasseurs 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et leurs familles durant l'hiver.</a:t>
            </a: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L’entrée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est positionnée le plus bas possible pour éviter que le vent glacial ne s’y engouffre.</a:t>
            </a:r>
          </a:p>
          <a:p>
            <a:r>
              <a:rPr lang="fr-CA" dirty="0"/>
              <a:t> </a:t>
            </a:r>
          </a:p>
        </p:txBody>
      </p:sp>
      <p:pic>
        <p:nvPicPr>
          <p:cNvPr id="3095" name="Picture 23" descr="https://tce-live2.s3.amazonaws.com/media/media/c2d6c124-118d-48ab-8885-4339202966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33" y="3770608"/>
            <a:ext cx="3514725" cy="2343151"/>
          </a:xfrm>
          <a:prstGeom prst="rect">
            <a:avLst/>
          </a:prstGeom>
          <a:noFill/>
        </p:spPr>
      </p:pic>
      <p:pic>
        <p:nvPicPr>
          <p:cNvPr id="3097" name="Picture 25" descr="http://tce-live2.s3-website-us-east-1.amazonaws.com/media/cache/media/dfaaa765-c831-4f87-9bee-e68252871c13_thumbnail_600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933" y="1206500"/>
            <a:ext cx="3514725" cy="234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98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année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68657" y="1293958"/>
            <a:ext cx="45043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TIPI </a:t>
            </a:r>
            <a:r>
              <a:rPr lang="fr-CA" sz="1600" b="1" dirty="0" smtClean="0">
                <a:latin typeface="Arial" pitchFamily="34" charset="0"/>
                <a:cs typeface="Arial" pitchFamily="34" charset="0"/>
              </a:rPr>
              <a:t>(NATIONS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DES GRANDES PLAINES</a:t>
            </a:r>
            <a:r>
              <a:rPr lang="fr-CA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r>
              <a:rPr lang="fr-CA" sz="1600" u="sng" dirty="0" smtClean="0">
                <a:latin typeface="Arial" pitchFamily="34" charset="0"/>
                <a:cs typeface="Arial" pitchFamily="34" charset="0"/>
              </a:rPr>
              <a:t>Caractéristiques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Tipi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signifie habitation.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C'est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une tente de forme conique. 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tipi est composé de longues perches de bois appuyées les unes sur les autres puis recouvertes de peaux d'animaux.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C'est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la femme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qui, traditionnellement, prend en charge le tipi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décoration du tipi varie suivant la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famille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ainsi que l'histoire que l'on veut raconter.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tipi peut être aussi orné de trophées de chasse. 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centre du tipi, un petit feu sur le sol sert à chauffer et à faire la cuisine.</a:t>
            </a:r>
          </a:p>
          <a:p>
            <a:pPr lvl="0"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fumée sort par le sommet du tipi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fr-CA" dirty="0"/>
          </a:p>
          <a:p>
            <a:pPr lvl="0"/>
            <a:endParaRPr lang="fr-CA" dirty="0"/>
          </a:p>
          <a:p>
            <a:r>
              <a:rPr lang="fr-CA" dirty="0"/>
              <a:t> </a:t>
            </a:r>
            <a:endParaRPr lang="fr-FR" dirty="0"/>
          </a:p>
        </p:txBody>
      </p:sp>
      <p:pic>
        <p:nvPicPr>
          <p:cNvPr id="20482" name="Picture 2" descr="http://i.skyrock.net/6633/44016633/pics/2293366035_smal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096" y="3971614"/>
            <a:ext cx="2975814" cy="2328575"/>
          </a:xfrm>
          <a:prstGeom prst="rect">
            <a:avLst/>
          </a:prstGeom>
          <a:noFill/>
        </p:spPr>
      </p:pic>
      <p:pic>
        <p:nvPicPr>
          <p:cNvPr id="20484" name="Picture 4" descr="http://www.consostatic.com/wp-content/uploads/2014/03/Tip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6" y="1108028"/>
            <a:ext cx="3240896" cy="2592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29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Niveau :</a:t>
            </a:r>
            <a:r>
              <a:rPr lang="fr-CA" dirty="0" smtClean="0">
                <a:solidFill>
                  <a:schemeClr val="bg1"/>
                </a:solidFill>
              </a:rPr>
              <a:t> 3</a:t>
            </a:r>
            <a:r>
              <a:rPr lang="fr-CA" baseline="30000" dirty="0" smtClean="0">
                <a:solidFill>
                  <a:schemeClr val="bg1"/>
                </a:solidFill>
              </a:rPr>
              <a:t>e</a:t>
            </a:r>
            <a:r>
              <a:rPr lang="fr-CA" dirty="0" smtClean="0">
                <a:solidFill>
                  <a:schemeClr val="bg1"/>
                </a:solidFill>
              </a:rPr>
              <a:t> année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230" y="874794"/>
            <a:ext cx="49318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SHAPUTUAN </a:t>
            </a:r>
            <a:endParaRPr lang="fr-CA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600" b="1" dirty="0" smtClean="0">
                <a:latin typeface="Arial" pitchFamily="34" charset="0"/>
                <a:cs typeface="Arial" pitchFamily="34" charset="0"/>
              </a:rPr>
              <a:t>(NATIONS ALGONQUIENNES)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r>
              <a:rPr lang="fr-CA" sz="1600" u="sng" dirty="0">
                <a:latin typeface="Arial" pitchFamily="34" charset="0"/>
                <a:cs typeface="Arial" pitchFamily="34" charset="0"/>
              </a:rPr>
              <a:t>Caractéristiques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1600" dirty="0" err="1" smtClean="0">
                <a:latin typeface="Arial" pitchFamily="34" charset="0"/>
                <a:cs typeface="Arial" pitchFamily="34" charset="0"/>
              </a:rPr>
              <a:t>Shaputuan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signifie  maison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longue</a:t>
            </a:r>
            <a:br>
              <a:rPr lang="fr-CA" sz="1600" dirty="0" smtClean="0">
                <a:latin typeface="Arial" pitchFamily="34" charset="0"/>
                <a:cs typeface="Arial" pitchFamily="34" charset="0"/>
              </a:rPr>
            </a:br>
            <a:r>
              <a:rPr lang="fr-CA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en langue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innue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C’est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une tente conique à deux portes.</a:t>
            </a:r>
          </a:p>
          <a:p>
            <a:pPr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shaputuan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peut loger plusieurs personnes.</a:t>
            </a:r>
          </a:p>
          <a:p>
            <a:pPr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plancher est recouvert de sapinage.</a:t>
            </a:r>
          </a:p>
          <a:p>
            <a:pPr>
              <a:buFont typeface="Arial" pitchFamily="34" charset="0"/>
              <a:buChar char="•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 Traditionnellement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le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shaputuan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est </a:t>
            </a:r>
            <a:r>
              <a:rPr lang="fr-CA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CA" sz="1600" dirty="0" smtClean="0">
                <a:latin typeface="Arial" pitchFamily="34" charset="0"/>
                <a:cs typeface="Arial" pitchFamily="34" charset="0"/>
              </a:rPr>
            </a:br>
            <a:r>
              <a:rPr lang="fr-CA" sz="1600" dirty="0" smtClean="0">
                <a:latin typeface="Arial" pitchFamily="34" charset="0"/>
                <a:cs typeface="Arial" pitchFamily="34" charset="0"/>
              </a:rPr>
              <a:t>   recouvert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d’écorce</a:t>
            </a:r>
            <a:r>
              <a:rPr lang="fr-CA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1" y="874794"/>
            <a:ext cx="3266493" cy="2453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11" y="3567210"/>
            <a:ext cx="3267019" cy="24462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650" y="3779288"/>
            <a:ext cx="3520581" cy="2341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56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129</Words>
  <Application>Microsoft Office PowerPoint</Application>
  <PresentationFormat>Affichage à l'écran (4:3)</PresentationFormat>
  <Paragraphs>75</Paragraphs>
  <Slides>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Document</vt:lpstr>
      <vt:lpstr>  LES HABITATIONS TRADITIONNELLES  DES PREMIERS PEUPLES /  Les types d'habitations     </vt:lpstr>
      <vt:lpstr>Diapositive 2</vt:lpstr>
      <vt:lpstr>Diapositive 3</vt:lpstr>
      <vt:lpstr>Diapositive 4</vt:lpstr>
      <vt:lpstr>Diapositive 5</vt:lpstr>
      <vt:lpstr>Diapositive 6</vt:lpstr>
    </vt:vector>
  </TitlesOfParts>
  <Company>CAAVD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l'activité :  Honorons la tortue!</dc:title>
  <dc:creator>Peggy Trudel</dc:creator>
  <cp:lastModifiedBy>Maxime</cp:lastModifiedBy>
  <cp:revision>50</cp:revision>
  <cp:lastPrinted>2016-01-06T19:02:14Z</cp:lastPrinted>
  <dcterms:created xsi:type="dcterms:W3CDTF">2015-12-21T15:50:36Z</dcterms:created>
  <dcterms:modified xsi:type="dcterms:W3CDTF">2017-02-20T19:09:05Z</dcterms:modified>
</cp:coreProperties>
</file>