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72" r:id="rId4"/>
    <p:sldId id="283" r:id="rId5"/>
    <p:sldId id="284" r:id="rId6"/>
    <p:sldId id="285" r:id="rId7"/>
    <p:sldId id="287" r:id="rId8"/>
    <p:sldId id="286" r:id="rId9"/>
    <p:sldId id="282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87" autoAdjust="0"/>
    <p:restoredTop sz="86437" autoAdjust="0"/>
  </p:normalViewPr>
  <p:slideViewPr>
    <p:cSldViewPr snapToGrid="0" snapToObjects="1" showGuides="1">
      <p:cViewPr>
        <p:scale>
          <a:sx n="90" d="100"/>
          <a:sy n="90" d="100"/>
        </p:scale>
        <p:origin x="-3114" y="-678"/>
      </p:cViewPr>
      <p:guideLst>
        <p:guide orient="horz" pos="1617"/>
        <p:guide pos="1746"/>
      </p:guideLst>
    </p:cSldViewPr>
  </p:slideViewPr>
  <p:outlineViewPr>
    <p:cViewPr>
      <p:scale>
        <a:sx n="33" d="100"/>
        <a:sy n="33" d="100"/>
      </p:scale>
      <p:origin x="240" y="105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3271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5728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9978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2790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8731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9186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8667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6320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5054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3055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6928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8219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5" Type="http://schemas.openxmlformats.org/officeDocument/2006/relationships/image" Target="../media/image3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nf.ca/film/cesar_et_son_canot_d_ecorce/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hyperlink" Target="https://www.youtube.com/watch?v=VRFCxxAKafc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hyperlink" Target="https://www.google.ca/imgres?imgurl=https://i.ytimg.com/vi/JlO5bBW7PLc/maxresdefault.jpg&amp;imgrefurl=https://www.youtube.com/watch?v=JlO5bBW7PLc&amp;docid=B-95aWhWxKPTcM&amp;tbnid=4sk3m1kkdSX4UM:&amp;w=1440&amp;h=1080&amp;client=firefox-b&amp;bih=947&amp;biw=1920&amp;ved=0ahUKEwihjqT3saPOAhXr6oMKHTDoAV0QxiAIAg&amp;iact=c&amp;ictx=1" TargetMode="Externa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7486" y="4253023"/>
            <a:ext cx="7772400" cy="2779592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r>
              <a:rPr lang="fr-CA" b="1" cap="all" dirty="0" smtClean="0">
                <a:latin typeface="Arial" pitchFamily="34" charset="0"/>
                <a:cs typeface="Arial" pitchFamily="34" charset="0"/>
              </a:rPr>
              <a:t>LE CANOT D'ÉCORCE / </a:t>
            </a:r>
            <a:r>
              <a:rPr lang="fr-CA" b="1" cap="all" dirty="0" smtClean="0">
                <a:latin typeface="Arial" pitchFamily="34" charset="0"/>
                <a:cs typeface="Arial" pitchFamily="34" charset="0"/>
              </a:rPr>
              <a:t/>
            </a:r>
            <a:br>
              <a:rPr lang="fr-CA" b="1" cap="all" dirty="0" smtClean="0">
                <a:latin typeface="Arial" pitchFamily="34" charset="0"/>
                <a:cs typeface="Arial" pitchFamily="34" charset="0"/>
              </a:rPr>
            </a:br>
            <a:r>
              <a:rPr lang="fr-CA" b="1" dirty="0" smtClean="0">
                <a:latin typeface="Arial" pitchFamily="34" charset="0"/>
                <a:cs typeface="Arial" pitchFamily="34" charset="0"/>
              </a:rPr>
              <a:t>Les </a:t>
            </a:r>
            <a:r>
              <a:rPr lang="fr-CA" b="1" dirty="0" smtClean="0">
                <a:latin typeface="Arial" pitchFamily="34" charset="0"/>
                <a:cs typeface="Arial" pitchFamily="34" charset="0"/>
              </a:rPr>
              <a:t>embarcations des Premiers Peuples et la création d'un canot en carton</a:t>
            </a:r>
            <a:r>
              <a:rPr lang="fr-CA" b="1" dirty="0">
                <a:latin typeface="Arial" pitchFamily="34" charset="0"/>
                <a:cs typeface="Arial" pitchFamily="34" charset="0"/>
              </a:rPr>
              <a:t/>
            </a:r>
            <a:br>
              <a:rPr lang="fr-CA" b="1" dirty="0">
                <a:latin typeface="Arial" pitchFamily="34" charset="0"/>
                <a:cs typeface="Arial" pitchFamily="34" charset="0"/>
              </a:rPr>
            </a:br>
            <a:r>
              <a:rPr lang="fr-CA" b="1" dirty="0">
                <a:latin typeface="Arial" pitchFamily="34" charset="0"/>
                <a:cs typeface="Arial" pitchFamily="34" charset="0"/>
              </a:rPr>
              <a:t> </a:t>
            </a:r>
            <a:r>
              <a:rPr lang="fr-CA" sz="4000" b="1" dirty="0"/>
              <a:t/>
            </a:r>
            <a:br>
              <a:rPr lang="fr-CA" sz="4000" b="1" dirty="0"/>
            </a:br>
            <a:r>
              <a:rPr lang="fr-CA" dirty="0"/>
              <a:t/>
            </a:r>
            <a:br>
              <a:rPr lang="fr-CA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46100" y="254000"/>
            <a:ext cx="562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</a:t>
            </a:r>
            <a:r>
              <a:rPr lang="fr-C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:</a:t>
            </a:r>
            <a:r>
              <a:rPr lang="fr-C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 descr="Depositphotos_41387741_original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8234" b="79213" l="7956" r="94267">
                        <a14:foregroundMark x1="29600" y1="45191" x2="29600" y2="45191"/>
                        <a14:foregroundMark x1="26889" y1="43809" x2="26889" y2="43809"/>
                        <a14:foregroundMark x1="17733" y1="58936" x2="17733" y2="58936"/>
                        <a14:foregroundMark x1="14822" y1="59532" x2="7956" y2="59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5" t="37430" r="3857" b="18081"/>
          <a:stretch/>
        </p:blipFill>
        <p:spPr>
          <a:xfrm>
            <a:off x="1366903" y="772739"/>
            <a:ext cx="5911384" cy="305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12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5e cahier_eleve_canot_v3 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5163" y="786533"/>
            <a:ext cx="4392837" cy="5684847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40670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5e cahier_eleve_canot_v3 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6124" y="835636"/>
            <a:ext cx="4360361" cy="5642819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00652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5e cahier_eleve_canot_v3 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7119" y="845349"/>
            <a:ext cx="4332840" cy="5607204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1629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5e cahier_eleve_canot_v3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2614" y="801131"/>
            <a:ext cx="4383487" cy="5672747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83033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5e cahier_eleve_canot_v3 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101" y="801133"/>
            <a:ext cx="4373672" cy="5660046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418191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5e cahier_eleve_canot_v3 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4979" y="818384"/>
            <a:ext cx="4366618" cy="5650917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05583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5e cahier_eleve_canot_v3 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6964" y="801132"/>
            <a:ext cx="4376422" cy="5663605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61701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5e cahier_eleve_canot_v3 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6735" y="828097"/>
            <a:ext cx="4372809" cy="565892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68257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Birch bark canoe buildi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1897" y="1265090"/>
            <a:ext cx="6096000" cy="4572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33366" y="895758"/>
            <a:ext cx="556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cap="all" dirty="0" smtClean="0">
                <a:latin typeface="Arial" pitchFamily="34" charset="0"/>
                <a:cs typeface="Arial" pitchFamily="34" charset="0"/>
              </a:rPr>
              <a:t>François et son canot d’écorce </a:t>
            </a:r>
            <a:endParaRPr lang="fr-CA" b="1" cap="al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0957" y="5837090"/>
            <a:ext cx="5286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 smtClean="0">
                <a:latin typeface="Arial" pitchFamily="34" charset="0"/>
                <a:cs typeface="Arial" pitchFamily="34" charset="0"/>
              </a:rPr>
              <a:t>https://www.youtube.com/watch?v=27VZtSl02B8</a:t>
            </a:r>
            <a:endParaRPr lang="fr-CA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9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450262" y="946175"/>
            <a:ext cx="556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>
                <a:latin typeface="Arial" pitchFamily="34" charset="0"/>
                <a:cs typeface="Arial" pitchFamily="34" charset="0"/>
              </a:rPr>
              <a:t>LE CANOT D’ÉCORCE</a:t>
            </a:r>
            <a:endParaRPr lang="fr-CA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46666" y="1315507"/>
            <a:ext cx="2545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latin typeface="Arial" pitchFamily="34" charset="0"/>
                <a:cs typeface="Arial" pitchFamily="34" charset="0"/>
              </a:rPr>
              <a:t>Écorce de bouleau </a:t>
            </a:r>
            <a:endParaRPr lang="fr-CA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03442" y="1401420"/>
            <a:ext cx="193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latin typeface="Arial" pitchFamily="34" charset="0"/>
                <a:cs typeface="Arial" pitchFamily="34" charset="0"/>
              </a:rPr>
              <a:t>Racines</a:t>
            </a:r>
            <a:r>
              <a:rPr lang="fr-CA" sz="1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8" name="Image 7" descr="Résultats de recherche d'images pour « onf césar et son canot d'écorce »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739974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http://www.patrimoine-culturel.gouv.qc.ca/rpcq/document/rpcq_epi_21_215970.JPG?id=21597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2502" y="1739974"/>
            <a:ext cx="2908502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3779912" y="3356992"/>
            <a:ext cx="19375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 smtClean="0"/>
              <a:t> </a:t>
            </a:r>
            <a:endParaRPr lang="fr-CA" sz="9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073091" y="3841303"/>
            <a:ext cx="34136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latin typeface="Arial" pitchFamily="34" charset="0"/>
                <a:cs typeface="Arial" pitchFamily="34" charset="0"/>
              </a:rPr>
              <a:t>Installation du bâti et mise en forme du canot</a:t>
            </a:r>
            <a:endParaRPr lang="fr-CA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 12" descr="https://i.ytimg.com/vi/7AOrkXHZubo/hqdefaul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5462" y="4426079"/>
            <a:ext cx="26289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5228329" y="5612924"/>
            <a:ext cx="32230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>
                <a:latin typeface="Arial" pitchFamily="34" charset="0"/>
                <a:cs typeface="Arial" pitchFamily="34" charset="0"/>
              </a:rPr>
              <a:t>« César </a:t>
            </a:r>
            <a:r>
              <a:rPr lang="fr-CA" sz="1200" dirty="0">
                <a:latin typeface="Arial" pitchFamily="34" charset="0"/>
                <a:cs typeface="Arial" pitchFamily="34" charset="0"/>
              </a:rPr>
              <a:t>et son canot </a:t>
            </a:r>
            <a:r>
              <a:rPr lang="fr-CA" sz="1200" dirty="0" smtClean="0">
                <a:latin typeface="Arial" pitchFamily="34" charset="0"/>
                <a:cs typeface="Arial" pitchFamily="34" charset="0"/>
              </a:rPr>
              <a:t>d’écorce » :</a:t>
            </a:r>
            <a:endParaRPr lang="fr-CA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fr-CA" sz="1200" dirty="0" smtClean="0">
                <a:latin typeface="Arial" pitchFamily="34" charset="0"/>
                <a:cs typeface="Arial" pitchFamily="34" charset="0"/>
                <a:hlinkClick r:id="rId6"/>
              </a:rPr>
              <a:t>https://www.onf.ca/film/cesar_et_son_canot_d_ecorce/</a:t>
            </a:r>
            <a:endParaRPr lang="fr-CA" sz="1200" dirty="0" smtClean="0">
              <a:latin typeface="Arial" pitchFamily="34" charset="0"/>
              <a:cs typeface="Arial" pitchFamily="34" charset="0"/>
            </a:endParaRPr>
          </a:p>
          <a:p>
            <a:endParaRPr lang="fr-CA" sz="900" dirty="0"/>
          </a:p>
        </p:txBody>
      </p:sp>
    </p:spTree>
    <p:extLst>
      <p:ext uri="{BB962C8B-B14F-4D97-AF65-F5344CB8AC3E}">
        <p14:creationId xmlns:p14="http://schemas.microsoft.com/office/powerpoint/2010/main" xmlns="" val="39164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153622" y="1371616"/>
            <a:ext cx="245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latin typeface="Arial" pitchFamily="34" charset="0"/>
                <a:cs typeface="Arial" pitchFamily="34" charset="0"/>
              </a:rPr>
              <a:t>Installation des lattes de cèdre</a:t>
            </a:r>
            <a:endParaRPr lang="fr-CA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8645" y="3354283"/>
            <a:ext cx="33152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 smtClean="0"/>
              <a:t> </a:t>
            </a:r>
            <a:endParaRPr lang="fr-CA" sz="900" dirty="0"/>
          </a:p>
        </p:txBody>
      </p:sp>
      <p:pic>
        <p:nvPicPr>
          <p:cNvPr id="16" name="Image 15" descr="https://i.ytimg.com/vi/ZjBcYidkMUQ/hqdefaul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7903" y="3831340"/>
            <a:ext cx="3391417" cy="246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 descr="Résultats de recherche d'images pour « onf césar et son canot d'écorce »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745" y="1411765"/>
            <a:ext cx="3076281" cy="21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 descr="https://i.ytimg.com/vi/VRFCxxAKafc/hqdefault.jpg">
            <a:hlinkClick r:id="rId5" tgtFrame="&quot;_blank&quot;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5890" y="1718856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651886" y="971506"/>
            <a:ext cx="556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smtClean="0">
                <a:latin typeface="Arial" pitchFamily="34" charset="0"/>
                <a:cs typeface="Arial" pitchFamily="34" charset="0"/>
              </a:rPr>
              <a:t>LE CANOT D’ÉCORCE</a:t>
            </a:r>
            <a:endParaRPr lang="fr-CA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033556" y="1355966"/>
            <a:ext cx="2947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latin typeface="Arial" pitchFamily="34" charset="0"/>
                <a:cs typeface="Arial" pitchFamily="34" charset="0"/>
              </a:rPr>
              <a:t>Assemblage des pièces </a:t>
            </a: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et imperméabilisation à </a:t>
            </a: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l’aide </a:t>
            </a: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d’un mélange de résine </a:t>
            </a: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d’épinette et </a:t>
            </a: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de graisse </a:t>
            </a:r>
            <a:r>
              <a:rPr lang="fr-CA" sz="1600" b="1" dirty="0" smtClean="0">
                <a:latin typeface="Arial" pitchFamily="34" charset="0"/>
                <a:cs typeface="Arial" pitchFamily="34" charset="0"/>
              </a:rPr>
              <a:t>d’ours</a:t>
            </a:r>
            <a:endParaRPr lang="fr-CA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 10" descr="http://e.snmc.io/lk/f/l/b497f851da73e4e171ed05a14d073ee0/32319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1334" y="2075484"/>
            <a:ext cx="2829267" cy="226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Résultats de recherche d'images pour « onf césar et son canot d'écorce »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4359" y="4576401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3572540" y="4169280"/>
            <a:ext cx="1977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 smtClean="0">
                <a:latin typeface="Arial" pitchFamily="34" charset="0"/>
                <a:cs typeface="Arial" pitchFamily="34" charset="0"/>
              </a:rPr>
              <a:t>Mise à l’eau</a:t>
            </a:r>
            <a:endParaRPr lang="fr-CA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Image 19" descr="Image associée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467" y="2013929"/>
            <a:ext cx="3075033" cy="232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20"/>
          <p:cNvSpPr txBox="1"/>
          <p:nvPr/>
        </p:nvSpPr>
        <p:spPr>
          <a:xfrm>
            <a:off x="3238500" y="5945886"/>
            <a:ext cx="39122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 smtClean="0"/>
              <a:t> </a:t>
            </a:r>
            <a:endParaRPr lang="fr-CA" sz="9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587663" y="955856"/>
            <a:ext cx="556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 smtClean="0">
                <a:latin typeface="Arial" pitchFamily="34" charset="0"/>
                <a:cs typeface="Arial" pitchFamily="34" charset="0"/>
              </a:rPr>
              <a:t>  LE </a:t>
            </a:r>
            <a:r>
              <a:rPr lang="fr-CA" sz="2000" b="1" dirty="0" smtClean="0">
                <a:latin typeface="Arial" pitchFamily="34" charset="0"/>
                <a:cs typeface="Arial" pitchFamily="34" charset="0"/>
              </a:rPr>
              <a:t>CANOT D’ÉCORCE</a:t>
            </a:r>
            <a:endParaRPr lang="fr-CA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26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549660" y="937369"/>
            <a:ext cx="556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cap="all" dirty="0" smtClean="0">
                <a:latin typeface="Arial" pitchFamily="34" charset="0"/>
                <a:cs typeface="Arial" pitchFamily="34" charset="0"/>
              </a:rPr>
              <a:t>Les embarcations des Premiers Peuples</a:t>
            </a:r>
            <a:endParaRPr lang="fr-CA" b="1" cap="al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 9" descr="http://4.bp.blogspot.com/-cCwUMp29tPU/UuKLuBlbH4I/AAAAAAAAAXg/po62j5pzr5M/s1600/algonquin12piedsNY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328" y="2029718"/>
            <a:ext cx="3515537" cy="251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://4.bp.blogspot.com/-oBM-VyjLzFo/UuLOnzf7I4I/AAAAAAAAAao/kB6ORZF1hVc/s1600/algonquin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144120" y="2468716"/>
            <a:ext cx="3511985" cy="2633990"/>
          </a:xfrm>
          <a:prstGeom prst="rect">
            <a:avLst/>
          </a:prstGeom>
          <a:noFill/>
        </p:spPr>
      </p:pic>
      <p:pic>
        <p:nvPicPr>
          <p:cNvPr id="11266" name="Picture 2" descr="https://tce-live2.s3.amazonaws.com/media/media/ad7bb1df-0446-4b36-986a-9df5627ff72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7367" y="4707451"/>
            <a:ext cx="2066260" cy="1668505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3412188" y="1306701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Canot d’écorce</a:t>
            </a:r>
            <a:endParaRPr lang="fr-CA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6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453753" y="1399034"/>
            <a:ext cx="167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latin typeface="Arial" pitchFamily="34" charset="0"/>
                <a:cs typeface="Arial" pitchFamily="34" charset="0"/>
              </a:rPr>
              <a:t>Rabaska</a:t>
            </a:r>
            <a:endParaRPr lang="fr-C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Image 17" descr="Résultats de recherche d'images pour « onf césar et son canot d'écorce »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635" y="2931394"/>
            <a:ext cx="3004398" cy="201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753690" y="1910463"/>
            <a:ext cx="21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 smtClean="0"/>
              <a:t> </a:t>
            </a:r>
            <a:endParaRPr lang="fr-CA" sz="900" dirty="0"/>
          </a:p>
          <a:p>
            <a:endParaRPr lang="fr-FR" sz="900" dirty="0"/>
          </a:p>
        </p:txBody>
      </p:sp>
      <p:pic>
        <p:nvPicPr>
          <p:cNvPr id="19" name="Image 18" descr="http://blogues.mcq.org/wp-content/uploads/2011/09/Rabaska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6060" y="2197747"/>
            <a:ext cx="5472280" cy="385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546100" y="6052885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 smtClean="0"/>
              <a:t> </a:t>
            </a:r>
            <a:endParaRPr lang="fr-CA" sz="900" dirty="0"/>
          </a:p>
        </p:txBody>
      </p:sp>
      <p:sp>
        <p:nvSpPr>
          <p:cNvPr id="9" name="ZoneTexte 8"/>
          <p:cNvSpPr txBox="1"/>
          <p:nvPr/>
        </p:nvSpPr>
        <p:spPr>
          <a:xfrm>
            <a:off x="1549660" y="937369"/>
            <a:ext cx="556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cap="all" dirty="0" smtClean="0">
                <a:latin typeface="Arial" pitchFamily="34" charset="0"/>
                <a:cs typeface="Arial" pitchFamily="34" charset="0"/>
              </a:rPr>
              <a:t>Les embarcations des Premiers Peuples</a:t>
            </a:r>
            <a:endParaRPr lang="fr-CA" b="1" cap="al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6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945424" y="1458426"/>
            <a:ext cx="478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latin typeface="Arial" pitchFamily="34" charset="0"/>
                <a:cs typeface="Arial" pitchFamily="34" charset="0"/>
              </a:rPr>
              <a:t>Kayak</a:t>
            </a:r>
            <a:endParaRPr lang="fr-C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 descr="http://www.traditionalkayaks.com/images/imagesGREENLAND/48057jsoiledbckqt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5761" y="2703392"/>
            <a:ext cx="3674567" cy="20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Traditional Inuit Kayak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870" y="2224927"/>
            <a:ext cx="4168702" cy="315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600199" y="937369"/>
            <a:ext cx="5502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b="1" cap="all" dirty="0" smtClean="0">
                <a:latin typeface="Arial" pitchFamily="34" charset="0"/>
                <a:cs typeface="Arial" pitchFamily="34" charset="0"/>
              </a:rPr>
              <a:t>Les embarcations des Premiers Peuples</a:t>
            </a:r>
            <a:endParaRPr lang="fr-CA" b="1" cap="al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4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 descr="5e cahier_eleve_canot_v3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119" y="809758"/>
            <a:ext cx="4387010" cy="5677306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5201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97</Words>
  <Application>Microsoft Office PowerPoint</Application>
  <PresentationFormat>Affichage à l'écran (4:3)</PresentationFormat>
  <Paragraphs>42</Paragraphs>
  <Slides>17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 LE CANOT D'ÉCORCE /  Les embarcations des Premiers Peuples et la création d'un canot en carton   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</vt:vector>
  </TitlesOfParts>
  <Company>CAAVD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l'activité :  Honorons la tortue!</dc:title>
  <dc:creator>Peggy Trudel</dc:creator>
  <cp:lastModifiedBy>Maxime</cp:lastModifiedBy>
  <cp:revision>72</cp:revision>
  <cp:lastPrinted>2016-01-06T20:08:11Z</cp:lastPrinted>
  <dcterms:created xsi:type="dcterms:W3CDTF">2015-12-21T15:50:36Z</dcterms:created>
  <dcterms:modified xsi:type="dcterms:W3CDTF">2017-02-20T20:43:16Z</dcterms:modified>
</cp:coreProperties>
</file>