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10" d="100"/>
          <a:sy n="110" d="100"/>
        </p:scale>
        <p:origin x="-1692" y="-90"/>
      </p:cViewPr>
      <p:guideLst>
        <p:guide orient="horz" pos="917"/>
        <p:guide pos="16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3271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5728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9978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2790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8731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9186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8667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6320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5054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3055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6928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8219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2426" y="2573079"/>
            <a:ext cx="7772400" cy="1758867"/>
          </a:xfrm>
        </p:spPr>
        <p:txBody>
          <a:bodyPr>
            <a:normAutofit fontScale="90000"/>
          </a:bodyPr>
          <a:lstStyle/>
          <a:p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sz="4000" b="1" dirty="0" smtClean="0"/>
              <a:t/>
            </a:r>
            <a:br>
              <a:rPr lang="fr-CA" sz="4000" b="1" dirty="0" smtClean="0"/>
            </a:br>
            <a:r>
              <a:rPr lang="fr-CA" sz="3200" b="1" cap="all" dirty="0">
                <a:latin typeface="Arial" pitchFamily="34" charset="0"/>
                <a:cs typeface="Arial" pitchFamily="34" charset="0"/>
              </a:rPr>
              <a:t>Les artistes </a:t>
            </a:r>
            <a:r>
              <a:rPr lang="fr-CA" sz="3200" b="1" cap="all" dirty="0" smtClean="0">
                <a:latin typeface="Arial" pitchFamily="34" charset="0"/>
                <a:cs typeface="Arial" pitchFamily="34" charset="0"/>
              </a:rPr>
              <a:t>autochtones / </a:t>
            </a:r>
            <a:r>
              <a:rPr lang="fr-CA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CA" sz="3200" b="1" dirty="0" smtClean="0">
                <a:latin typeface="Arial" pitchFamily="34" charset="0"/>
                <a:cs typeface="Arial" pitchFamily="34" charset="0"/>
              </a:rPr>
            </a:br>
            <a:r>
              <a:rPr lang="fr-CA" sz="3200" b="1" dirty="0" smtClean="0">
                <a:latin typeface="Arial" pitchFamily="34" charset="0"/>
                <a:cs typeface="Arial" pitchFamily="34" charset="0"/>
              </a:rPr>
              <a:t>Exploration des expressions artistiques des cultures des Premiers Peuples </a:t>
            </a:r>
            <a:r>
              <a:rPr lang="fr-CA" sz="4000" b="1" dirty="0"/>
              <a:t/>
            </a:r>
            <a:br>
              <a:rPr lang="fr-CA" sz="4000" b="1" dirty="0"/>
            </a:br>
            <a:r>
              <a:rPr lang="fr-CA" sz="4000" b="1" dirty="0"/>
              <a:t> </a:t>
            </a:r>
            <a:br>
              <a:rPr lang="fr-CA" sz="4000" b="1" dirty="0"/>
            </a:br>
            <a:r>
              <a:rPr lang="fr-CA" dirty="0"/>
              <a:t/>
            </a:r>
            <a:br>
              <a:rPr lang="fr-CA" dirty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46100" y="254000"/>
            <a:ext cx="562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Niveau</a:t>
            </a:r>
            <a:r>
              <a:rPr lang="fr-C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: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CA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secondaire 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12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6100" y="254000"/>
            <a:ext cx="562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Niveau :</a:t>
            </a:r>
            <a:r>
              <a:rPr lang="fr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</a:t>
            </a:r>
            <a:r>
              <a:rPr lang="fr-CA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secondaire 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62000" y="431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62" t="17288" r="25775" b="13900"/>
          <a:stretch/>
        </p:blipFill>
        <p:spPr bwMode="auto">
          <a:xfrm>
            <a:off x="2644092" y="1579409"/>
            <a:ext cx="5666894" cy="426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00756" y="2317898"/>
            <a:ext cx="25994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Arial" pitchFamily="34" charset="0"/>
                <a:cs typeface="Arial" pitchFamily="34" charset="0"/>
              </a:rPr>
              <a:t>Artiste 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fr-CA" b="1" dirty="0" smtClean="0">
                <a:latin typeface="Arial" pitchFamily="34" charset="0"/>
                <a:cs typeface="Arial" pitchFamily="34" charset="0"/>
              </a:rPr>
              <a:t>Frank </a:t>
            </a:r>
            <a:r>
              <a:rPr lang="fr-CA" b="1" dirty="0" err="1">
                <a:latin typeface="Arial" pitchFamily="34" charset="0"/>
                <a:cs typeface="Arial" pitchFamily="34" charset="0"/>
              </a:rPr>
              <a:t>Polson</a:t>
            </a:r>
            <a:endParaRPr lang="fr-CA" b="1" dirty="0">
              <a:latin typeface="Arial" pitchFamily="34" charset="0"/>
              <a:cs typeface="Arial" pitchFamily="34" charset="0"/>
            </a:endParaRPr>
          </a:p>
          <a:p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r>
              <a:rPr lang="fr-CA" dirty="0" smtClean="0">
                <a:latin typeface="Arial" pitchFamily="34" charset="0"/>
                <a:cs typeface="Arial" pitchFamily="34" charset="0"/>
              </a:rPr>
              <a:t>Titre </a:t>
            </a:r>
            <a:r>
              <a:rPr lang="fr-CA" dirty="0">
                <a:latin typeface="Arial" pitchFamily="34" charset="0"/>
                <a:cs typeface="Arial" pitchFamily="34" charset="0"/>
              </a:rPr>
              <a:t>de l’œuvre 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fr-CA" b="1" dirty="0" err="1" smtClean="0">
                <a:latin typeface="Arial" pitchFamily="34" charset="0"/>
                <a:cs typeface="Arial" pitchFamily="34" charset="0"/>
              </a:rPr>
              <a:t>Sacred</a:t>
            </a:r>
            <a:r>
              <a:rPr lang="fr-C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fr-CA" b="1" dirty="0" err="1" smtClean="0">
                <a:latin typeface="Arial" pitchFamily="34" charset="0"/>
                <a:cs typeface="Arial" pitchFamily="34" charset="0"/>
              </a:rPr>
              <a:t>ear</a:t>
            </a:r>
            <a:endParaRPr lang="fr-CA" b="1" dirty="0">
              <a:latin typeface="Arial" pitchFamily="34" charset="0"/>
              <a:cs typeface="Arial" pitchFamily="34" charset="0"/>
            </a:endParaRPr>
          </a:p>
          <a:p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r>
              <a:rPr lang="fr-CA" dirty="0" smtClean="0">
                <a:latin typeface="Arial" pitchFamily="34" charset="0"/>
                <a:cs typeface="Arial" pitchFamily="34" charset="0"/>
              </a:rPr>
              <a:t>Médium</a:t>
            </a:r>
            <a:r>
              <a:rPr lang="fr-CA" dirty="0">
                <a:latin typeface="Arial" pitchFamily="34" charset="0"/>
                <a:cs typeface="Arial" pitchFamily="34" charset="0"/>
              </a:rPr>
              <a:t> 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fr-CA" b="1" dirty="0" smtClean="0">
                <a:latin typeface="Arial" pitchFamily="34" charset="0"/>
                <a:cs typeface="Arial" pitchFamily="34" charset="0"/>
              </a:rPr>
              <a:t>Acrylique sur toile</a:t>
            </a:r>
            <a:endParaRPr lang="fr-CA" b="1" dirty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9164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6100" y="254000"/>
            <a:ext cx="562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Niveau :</a:t>
            </a:r>
            <a:r>
              <a:rPr lang="fr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CA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secondaire 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62000" y="431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 descr="frank-pols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24" y="985832"/>
            <a:ext cx="6650013" cy="4989987"/>
          </a:xfrm>
          <a:prstGeom prst="rect">
            <a:avLst/>
          </a:prstGeom>
        </p:spPr>
      </p:pic>
      <p:pic>
        <p:nvPicPr>
          <p:cNvPr id="7" name="Imag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490" y="5586826"/>
            <a:ext cx="786380" cy="2888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7986" y="29752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dirty="0">
                <a:latin typeface="Arial" pitchFamily="34" charset="0"/>
                <a:cs typeface="Arial" pitchFamily="34" charset="0"/>
              </a:rPr>
              <a:t>Artiste :</a:t>
            </a:r>
          </a:p>
          <a:p>
            <a:r>
              <a:rPr lang="fr-CA" b="1" dirty="0">
                <a:latin typeface="Arial" pitchFamily="34" charset="0"/>
                <a:cs typeface="Arial" pitchFamily="34" charset="0"/>
              </a:rPr>
              <a:t>Frank </a:t>
            </a:r>
            <a:r>
              <a:rPr lang="fr-CA" b="1" dirty="0" err="1">
                <a:latin typeface="Arial" pitchFamily="34" charset="0"/>
                <a:cs typeface="Arial" pitchFamily="34" charset="0"/>
              </a:rPr>
              <a:t>Polson</a:t>
            </a:r>
            <a:endParaRPr lang="fr-CA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79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6100" y="254000"/>
            <a:ext cx="562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Niveau :</a:t>
            </a:r>
            <a:r>
              <a:rPr lang="fr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</a:t>
            </a:r>
            <a:r>
              <a:rPr lang="fr-CA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secondaire 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62000" y="431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265656" y="1180171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r>
              <a:rPr lang="fr-CA" sz="1400" b="1" dirty="0" smtClean="0">
                <a:latin typeface="Arial" pitchFamily="34" charset="0"/>
                <a:cs typeface="Arial" pitchFamily="34" charset="0"/>
              </a:rPr>
              <a:t>Écrivains/Auteurs :</a:t>
            </a:r>
            <a:r>
              <a:rPr lang="en-CA" sz="14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fr-CA" sz="14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fr-CA" sz="1400" dirty="0" err="1" smtClean="0">
                <a:latin typeface="Arial" pitchFamily="34" charset="0"/>
                <a:cs typeface="Arial" pitchFamily="34" charset="0"/>
              </a:rPr>
              <a:t>Antane</a:t>
            </a:r>
            <a:r>
              <a:rPr lang="fr-C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sz="1400" dirty="0" err="1" smtClean="0">
                <a:latin typeface="Arial" pitchFamily="34" charset="0"/>
                <a:cs typeface="Arial" pitchFamily="34" charset="0"/>
              </a:rPr>
              <a:t>Kapesh</a:t>
            </a:r>
            <a:r>
              <a:rPr lang="fr-CA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Basil Johnston</a:t>
            </a:r>
            <a:endParaRPr lang="fr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fr-CA" sz="1400" dirty="0" smtClean="0">
                <a:latin typeface="Arial" pitchFamily="34" charset="0"/>
                <a:cs typeface="Arial" pitchFamily="34" charset="0"/>
              </a:rPr>
              <a:t>Bernard </a:t>
            </a:r>
            <a:r>
              <a:rPr lang="fr-CA" sz="1400" dirty="0" err="1" smtClean="0">
                <a:latin typeface="Arial" pitchFamily="34" charset="0"/>
                <a:cs typeface="Arial" pitchFamily="34" charset="0"/>
              </a:rPr>
              <a:t>Assiniwi</a:t>
            </a:r>
            <a:r>
              <a:rPr lang="fr-CA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CA" sz="1400" dirty="0" smtClean="0">
                <a:latin typeface="Arial" pitchFamily="34" charset="0"/>
                <a:cs typeface="Arial" pitchFamily="34" charset="0"/>
              </a:rPr>
              <a:t>Dominique </a:t>
            </a:r>
            <a:r>
              <a:rPr lang="fr-CA" sz="1400" dirty="0" err="1" smtClean="0">
                <a:latin typeface="Arial" pitchFamily="34" charset="0"/>
                <a:cs typeface="Arial" pitchFamily="34" charset="0"/>
              </a:rPr>
              <a:t>Rankin</a:t>
            </a:r>
            <a:r>
              <a:rPr lang="fr-C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1400" dirty="0" smtClean="0">
                <a:latin typeface="Arial" pitchFamily="34" charset="0"/>
                <a:cs typeface="Arial" pitchFamily="34" charset="0"/>
              </a:rPr>
            </a:br>
            <a:r>
              <a:rPr lang="en-CA" sz="1400" dirty="0" smtClean="0">
                <a:latin typeface="Arial" pitchFamily="34" charset="0"/>
                <a:cs typeface="Arial" pitchFamily="34" charset="0"/>
              </a:rPr>
              <a:t>Jeanette Armstrong</a:t>
            </a:r>
            <a:endParaRPr lang="fr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fr-CA" sz="1400" dirty="0" smtClean="0">
                <a:latin typeface="Arial" pitchFamily="34" charset="0"/>
                <a:cs typeface="Arial" pitchFamily="34" charset="0"/>
              </a:rPr>
              <a:t>Joséphine Bacon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1400" dirty="0" smtClean="0">
                <a:latin typeface="Arial" pitchFamily="34" charset="0"/>
                <a:cs typeface="Arial" pitchFamily="34" charset="0"/>
              </a:rPr>
            </a:br>
            <a:r>
              <a:rPr lang="en-CA" sz="1400" dirty="0" smtClean="0">
                <a:latin typeface="Arial" pitchFamily="34" charset="0"/>
                <a:cs typeface="Arial" pitchFamily="34" charset="0"/>
              </a:rPr>
              <a:t>Lee </a:t>
            </a: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Maracle</a:t>
            </a:r>
            <a:endParaRPr lang="fr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fr-CA" sz="1400" dirty="0" smtClean="0">
                <a:latin typeface="Arial" pitchFamily="34" charset="0"/>
                <a:cs typeface="Arial" pitchFamily="34" charset="0"/>
              </a:rPr>
              <a:t>Naomi Fontaine</a:t>
            </a:r>
          </a:p>
          <a:p>
            <a:r>
              <a:rPr lang="fr-CA" sz="1400" dirty="0" smtClean="0">
                <a:latin typeface="Arial" pitchFamily="34" charset="0"/>
                <a:cs typeface="Arial" pitchFamily="34" charset="0"/>
              </a:rPr>
              <a:t>Natasha Kanapé Fontaine</a:t>
            </a:r>
            <a:br>
              <a:rPr lang="fr-CA" sz="1400" dirty="0" smtClean="0">
                <a:latin typeface="Arial" pitchFamily="34" charset="0"/>
                <a:cs typeface="Arial" pitchFamily="34" charset="0"/>
              </a:rPr>
            </a:br>
            <a:r>
              <a:rPr lang="fr-CA" sz="1400" dirty="0" smtClean="0">
                <a:latin typeface="Arial" pitchFamily="34" charset="0"/>
                <a:cs typeface="Arial" pitchFamily="34" charset="0"/>
              </a:rPr>
              <a:t>Pauline Johnson</a:t>
            </a:r>
            <a:br>
              <a:rPr lang="fr-CA" sz="1400" dirty="0" smtClean="0">
                <a:latin typeface="Arial" pitchFamily="34" charset="0"/>
                <a:cs typeface="Arial" pitchFamily="34" charset="0"/>
              </a:rPr>
            </a:br>
            <a:r>
              <a:rPr lang="fr-CA" sz="1400" dirty="0" smtClean="0">
                <a:latin typeface="Arial" pitchFamily="34" charset="0"/>
                <a:cs typeface="Arial" pitchFamily="34" charset="0"/>
              </a:rPr>
              <a:t>Rita Joe</a:t>
            </a:r>
          </a:p>
          <a:p>
            <a:r>
              <a:rPr lang="fr-CA" sz="1400" dirty="0" smtClean="0">
                <a:latin typeface="Arial" pitchFamily="34" charset="0"/>
                <a:cs typeface="Arial" pitchFamily="34" charset="0"/>
              </a:rPr>
              <a:t>Rita </a:t>
            </a:r>
            <a:r>
              <a:rPr lang="fr-CA" sz="1400" dirty="0" err="1" smtClean="0">
                <a:latin typeface="Arial" pitchFamily="34" charset="0"/>
                <a:cs typeface="Arial" pitchFamily="34" charset="0"/>
              </a:rPr>
              <a:t>Mestokosho</a:t>
            </a:r>
            <a:r>
              <a:rPr lang="fr-C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1400" dirty="0" smtClean="0">
                <a:latin typeface="Arial" pitchFamily="34" charset="0"/>
                <a:cs typeface="Arial" pitchFamily="34" charset="0"/>
              </a:rPr>
            </a:br>
            <a:r>
              <a:rPr lang="en-CA" sz="1400" dirty="0" smtClean="0">
                <a:latin typeface="Arial" pitchFamily="34" charset="0"/>
                <a:cs typeface="Arial" pitchFamily="34" charset="0"/>
              </a:rPr>
              <a:t>Virginia </a:t>
            </a: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Pésémapéo-Bordeleau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fr-CA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8622" y="1147317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r>
              <a:rPr lang="fr-CA" sz="1400" b="1" dirty="0" smtClean="0">
                <a:latin typeface="Arial" pitchFamily="34" charset="0"/>
                <a:cs typeface="Arial" pitchFamily="34" charset="0"/>
              </a:rPr>
              <a:t>Musiciens/Danseurs :</a:t>
            </a:r>
            <a:endParaRPr lang="fr-CA" sz="1400" dirty="0" smtClean="0"/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A Tribe Called Red </a:t>
            </a:r>
            <a:endParaRPr lang="fr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Buffy Ste-Marie</a:t>
            </a:r>
            <a:endParaRPr lang="fr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fr-CA" sz="1400" dirty="0" smtClean="0">
                <a:latin typeface="Arial" pitchFamily="34" charset="0"/>
                <a:cs typeface="Arial" pitchFamily="34" charset="0"/>
              </a:rPr>
              <a:t>Elisapie Isaac</a:t>
            </a:r>
          </a:p>
          <a:p>
            <a:r>
              <a:rPr lang="fr-CA" sz="1400" dirty="0" smtClean="0">
                <a:latin typeface="Arial" pitchFamily="34" charset="0"/>
                <a:cs typeface="Arial" pitchFamily="34" charset="0"/>
              </a:rPr>
              <a:t>Florent </a:t>
            </a:r>
            <a:r>
              <a:rPr lang="fr-CA" sz="1400" dirty="0" err="1" smtClean="0">
                <a:latin typeface="Arial" pitchFamily="34" charset="0"/>
                <a:cs typeface="Arial" pitchFamily="34" charset="0"/>
              </a:rPr>
              <a:t>Vollant</a:t>
            </a:r>
            <a:r>
              <a:rPr lang="fr-CA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CA" sz="1400" dirty="0" smtClean="0">
                <a:latin typeface="Arial" pitchFamily="34" charset="0"/>
                <a:cs typeface="Arial" pitchFamily="34" charset="0"/>
              </a:rPr>
              <a:t>Jeffrey </a:t>
            </a:r>
            <a:r>
              <a:rPr lang="fr-CA" sz="1400" dirty="0" err="1" smtClean="0">
                <a:latin typeface="Arial" pitchFamily="34" charset="0"/>
                <a:cs typeface="Arial" pitchFamily="34" charset="0"/>
              </a:rPr>
              <a:t>Papatie</a:t>
            </a:r>
            <a:r>
              <a:rPr lang="fr-CA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Jerry Hunter </a:t>
            </a:r>
            <a:br>
              <a:rPr lang="en-CA" sz="1400" dirty="0" smtClean="0">
                <a:latin typeface="Arial" pitchFamily="34" charset="0"/>
                <a:cs typeface="Arial" pitchFamily="34" charset="0"/>
              </a:rPr>
            </a:b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Kathia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 Rock </a:t>
            </a:r>
            <a:endParaRPr lang="fr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fr-CA" sz="1400" dirty="0" smtClean="0">
                <a:latin typeface="Arial" pitchFamily="34" charset="0"/>
                <a:cs typeface="Arial" pitchFamily="34" charset="0"/>
              </a:rPr>
              <a:t>Laura </a:t>
            </a:r>
            <a:r>
              <a:rPr lang="fr-CA" sz="1400" dirty="0" err="1" smtClean="0">
                <a:latin typeface="Arial" pitchFamily="34" charset="0"/>
                <a:cs typeface="Arial" pitchFamily="34" charset="0"/>
              </a:rPr>
              <a:t>Niquay</a:t>
            </a:r>
            <a:r>
              <a:rPr lang="fr-CA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CA" sz="1400" dirty="0" smtClean="0">
                <a:latin typeface="Arial" pitchFamily="34" charset="0"/>
                <a:cs typeface="Arial" pitchFamily="34" charset="0"/>
              </a:rPr>
              <a:t>Lucie </a:t>
            </a:r>
            <a:r>
              <a:rPr lang="fr-CA" sz="1400" dirty="0" err="1" smtClean="0">
                <a:latin typeface="Arial" pitchFamily="34" charset="0"/>
                <a:cs typeface="Arial" pitchFamily="34" charset="0"/>
              </a:rPr>
              <a:t>Idlout</a:t>
            </a:r>
            <a:endParaRPr lang="fr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fr-CA" sz="1400" dirty="0" smtClean="0">
                <a:latin typeface="Arial" pitchFamily="34" charset="0"/>
                <a:cs typeface="Arial" pitchFamily="34" charset="0"/>
              </a:rPr>
              <a:t>Malik </a:t>
            </a:r>
            <a:r>
              <a:rPr lang="fr-CA" sz="1400" dirty="0" err="1" smtClean="0">
                <a:latin typeface="Arial" pitchFamily="34" charset="0"/>
                <a:cs typeface="Arial" pitchFamily="34" charset="0"/>
              </a:rPr>
              <a:t>Kistabish</a:t>
            </a:r>
            <a:r>
              <a:rPr lang="fr-CA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Melisa </a:t>
            </a: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Pash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CA" sz="1400" dirty="0" smtClean="0">
                <a:latin typeface="Arial" pitchFamily="34" charset="0"/>
                <a:cs typeface="Arial" pitchFamily="34" charset="0"/>
              </a:rPr>
            </a:br>
            <a:r>
              <a:rPr lang="en-CA" sz="1400" dirty="0" smtClean="0">
                <a:latin typeface="Arial" pitchFamily="34" charset="0"/>
                <a:cs typeface="Arial" pitchFamily="34" charset="0"/>
              </a:rPr>
              <a:t>Robbie Robertson</a:t>
            </a:r>
            <a:endParaRPr lang="fr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Samian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CA" sz="1400" dirty="0" smtClean="0">
                <a:latin typeface="Arial" pitchFamily="34" charset="0"/>
                <a:cs typeface="Arial" pitchFamily="34" charset="0"/>
              </a:rPr>
            </a:br>
            <a:r>
              <a:rPr lang="en-CA" sz="1400" dirty="0" smtClean="0">
                <a:latin typeface="Arial" pitchFamily="34" charset="0"/>
                <a:cs typeface="Arial" pitchFamily="34" charset="0"/>
              </a:rPr>
              <a:t>Sandy </a:t>
            </a: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Scofield</a:t>
            </a:r>
            <a:endParaRPr lang="fr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Screaming Eagles </a:t>
            </a:r>
            <a:endParaRPr lang="fr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Shauit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CA" sz="1400" dirty="0" smtClean="0">
                <a:latin typeface="Arial" pitchFamily="34" charset="0"/>
                <a:cs typeface="Arial" pitchFamily="34" charset="0"/>
              </a:rPr>
            </a:br>
            <a:r>
              <a:rPr lang="en-CA" sz="1400" dirty="0" smtClean="0">
                <a:latin typeface="Arial" pitchFamily="34" charset="0"/>
                <a:cs typeface="Arial" pitchFamily="34" charset="0"/>
              </a:rPr>
              <a:t>Sierra 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Noble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1400" dirty="0" smtClean="0">
                <a:latin typeface="Arial" pitchFamily="34" charset="0"/>
                <a:cs typeface="Arial" pitchFamily="34" charset="0"/>
              </a:rPr>
            </a:br>
            <a:r>
              <a:rPr lang="en-CA" sz="1400" dirty="0" smtClean="0">
                <a:latin typeface="Arial" pitchFamily="34" charset="0"/>
                <a:cs typeface="Arial" pitchFamily="34" charset="0"/>
              </a:rPr>
              <a:t>Susan </a:t>
            </a: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Aglukark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1400" dirty="0" smtClean="0">
                <a:latin typeface="Arial" pitchFamily="34" charset="0"/>
                <a:cs typeface="Arial" pitchFamily="34" charset="0"/>
              </a:rPr>
            </a:br>
            <a:r>
              <a:rPr lang="en-CA" sz="1400" dirty="0" smtClean="0">
                <a:latin typeface="Arial" pitchFamily="34" charset="0"/>
                <a:cs typeface="Arial" pitchFamily="34" charset="0"/>
              </a:rPr>
              <a:t>War Party </a:t>
            </a:r>
            <a:endParaRPr lang="fr-CA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625" y="419785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r>
              <a:rPr lang="fr-CA" sz="1400" b="1" dirty="0" smtClean="0">
                <a:latin typeface="Arial" pitchFamily="34" charset="0"/>
                <a:cs typeface="Arial" pitchFamily="34" charset="0"/>
              </a:rPr>
              <a:t>Acteurs :</a:t>
            </a:r>
            <a:endParaRPr lang="fr-CA" sz="1400" dirty="0">
              <a:latin typeface="Arial" pitchFamily="34" charset="0"/>
              <a:cs typeface="Arial" pitchFamily="34" charset="0"/>
            </a:endParaRP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Adam Beach</a:t>
            </a:r>
            <a:br>
              <a:rPr lang="en-CA" sz="1400" dirty="0" smtClean="0">
                <a:latin typeface="Arial" pitchFamily="34" charset="0"/>
                <a:cs typeface="Arial" pitchFamily="34" charset="0"/>
              </a:rPr>
            </a:br>
            <a:r>
              <a:rPr lang="en-CA" sz="1400" dirty="0" smtClean="0">
                <a:latin typeface="Arial" pitchFamily="34" charset="0"/>
                <a:cs typeface="Arial" pitchFamily="34" charset="0"/>
              </a:rPr>
              <a:t>Chief Dan George</a:t>
            </a:r>
            <a:br>
              <a:rPr lang="en-CA" sz="1400" dirty="0" smtClean="0">
                <a:latin typeface="Arial" pitchFamily="34" charset="0"/>
                <a:cs typeface="Arial" pitchFamily="34" charset="0"/>
              </a:rPr>
            </a:br>
            <a:r>
              <a:rPr lang="en-CA" sz="1400" dirty="0" smtClean="0">
                <a:latin typeface="Arial" pitchFamily="34" charset="0"/>
                <a:cs typeface="Arial" pitchFamily="34" charset="0"/>
              </a:rPr>
              <a:t>Gary Farmer</a:t>
            </a:r>
            <a:br>
              <a:rPr lang="en-CA" sz="1400" dirty="0" smtClean="0">
                <a:latin typeface="Arial" pitchFamily="34" charset="0"/>
                <a:cs typeface="Arial" pitchFamily="34" charset="0"/>
              </a:rPr>
            </a:br>
            <a:r>
              <a:rPr lang="en-CA" sz="1400" dirty="0" smtClean="0">
                <a:latin typeface="Arial" pitchFamily="34" charset="0"/>
                <a:cs typeface="Arial" pitchFamily="34" charset="0"/>
              </a:rPr>
              <a:t>Graham Greene</a:t>
            </a:r>
            <a:br>
              <a:rPr lang="en-CA" sz="1400" dirty="0" smtClean="0">
                <a:latin typeface="Arial" pitchFamily="34" charset="0"/>
                <a:cs typeface="Arial" pitchFamily="34" charset="0"/>
              </a:rPr>
            </a:br>
            <a:r>
              <a:rPr lang="en-CA" sz="1400" dirty="0" smtClean="0">
                <a:latin typeface="Arial" pitchFamily="34" charset="0"/>
                <a:cs typeface="Arial" pitchFamily="34" charset="0"/>
              </a:rPr>
              <a:t>Lorne Cardinal</a:t>
            </a:r>
            <a:endParaRPr lang="fr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Marco Collin </a:t>
            </a:r>
            <a:br>
              <a:rPr lang="en-CA" sz="1400" dirty="0" smtClean="0">
                <a:latin typeface="Arial" pitchFamily="34" charset="0"/>
                <a:cs typeface="Arial" pitchFamily="34" charset="0"/>
              </a:rPr>
            </a:b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Natar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Ungalaaq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1400" dirty="0" smtClean="0">
                <a:latin typeface="Arial" pitchFamily="34" charset="0"/>
                <a:cs typeface="Arial" pitchFamily="34" charset="0"/>
              </a:rPr>
            </a:br>
            <a:r>
              <a:rPr lang="en-CA" sz="1400" dirty="0" smtClean="0">
                <a:latin typeface="Arial" pitchFamily="34" charset="0"/>
                <a:cs typeface="Arial" pitchFamily="34" charset="0"/>
              </a:rPr>
              <a:t>Tina Keeper </a:t>
            </a:r>
            <a:endParaRPr lang="fr-CA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625" y="1168973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r>
              <a:rPr lang="fr-CA" sz="1400" b="1" dirty="0" smtClean="0">
                <a:latin typeface="Arial" pitchFamily="34" charset="0"/>
                <a:cs typeface="Arial" pitchFamily="34" charset="0"/>
              </a:rPr>
              <a:t>Artistes/Artisans </a:t>
            </a:r>
            <a:r>
              <a:rPr lang="fr-CA" sz="1400" b="1" dirty="0" smtClean="0">
                <a:latin typeface="Arial" pitchFamily="34" charset="0"/>
                <a:cs typeface="Arial" pitchFamily="34" charset="0"/>
              </a:rPr>
              <a:t>:</a:t>
            </a:r>
            <a:endParaRPr lang="fr-CA" sz="1400" dirty="0">
              <a:latin typeface="Arial" pitchFamily="34" charset="0"/>
              <a:cs typeface="Arial" pitchFamily="34" charset="0"/>
            </a:endParaRP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Alexis </a:t>
            </a: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Weizineau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CA" sz="1400" dirty="0" smtClean="0">
                <a:latin typeface="Arial" pitchFamily="34" charset="0"/>
                <a:cs typeface="Arial" pitchFamily="34" charset="0"/>
              </a:rPr>
            </a:br>
            <a:r>
              <a:rPr lang="en-CA" sz="1400" dirty="0" smtClean="0">
                <a:latin typeface="Arial" pitchFamily="34" charset="0"/>
                <a:cs typeface="Arial" pitchFamily="34" charset="0"/>
              </a:rPr>
              <a:t>Bill Reid</a:t>
            </a:r>
            <a:endParaRPr lang="fr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Christie </a:t>
            </a: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Belcourt</a:t>
            </a:r>
            <a:endParaRPr lang="fr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Christine </a:t>
            </a: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Sioui-Wawanoloath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CA" sz="1400" dirty="0" smtClean="0">
                <a:latin typeface="Arial" pitchFamily="34" charset="0"/>
                <a:cs typeface="Arial" pitchFamily="34" charset="0"/>
              </a:rPr>
            </a:br>
            <a:r>
              <a:rPr lang="en-CA" sz="1400" dirty="0" smtClean="0">
                <a:latin typeface="Arial" pitchFamily="34" charset="0"/>
                <a:cs typeface="Arial" pitchFamily="34" charset="0"/>
              </a:rPr>
              <a:t>Daphne </a:t>
            </a: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Odjig</a:t>
            </a:r>
            <a:endParaRPr lang="fr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Frank Polson </a:t>
            </a:r>
            <a:br>
              <a:rPr lang="en-CA" sz="1400" dirty="0" smtClean="0">
                <a:latin typeface="Arial" pitchFamily="34" charset="0"/>
                <a:cs typeface="Arial" pitchFamily="34" charset="0"/>
              </a:rPr>
            </a:b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Kiawak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Ashoona</a:t>
            </a:r>
            <a:endParaRPr lang="fr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Marc Simeon</a:t>
            </a:r>
            <a:br>
              <a:rPr lang="en-CA" sz="1400" dirty="0" smtClean="0">
                <a:latin typeface="Arial" pitchFamily="34" charset="0"/>
                <a:cs typeface="Arial" pitchFamily="34" charset="0"/>
              </a:rPr>
            </a:b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Norval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Morrisseau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1400" dirty="0" smtClean="0">
                <a:latin typeface="Arial" pitchFamily="34" charset="0"/>
                <a:cs typeface="Arial" pitchFamily="34" charset="0"/>
              </a:rPr>
            </a:b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Ohito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Ashoona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fr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Raymond </a:t>
            </a: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Weizineau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fr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Virginia </a:t>
            </a: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Pésémapéo-Bordeleau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fr-CA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9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32</Words>
  <Application>Microsoft Office PowerPoint</Application>
  <PresentationFormat>Affichage à l'écran (4:3)</PresentationFormat>
  <Paragraphs>49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   Les artistes autochtones /  Exploration des expressions artistiques des cultures des Premiers Peuples     </vt:lpstr>
      <vt:lpstr>Diapositive 2</vt:lpstr>
      <vt:lpstr>Diapositive 3</vt:lpstr>
      <vt:lpstr>Diapositive 4</vt:lpstr>
    </vt:vector>
  </TitlesOfParts>
  <Company>CAAVD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l'activité :  Honorons la tortue!    </dc:title>
  <dc:creator>Peggy Trudel</dc:creator>
  <cp:lastModifiedBy>Maxime</cp:lastModifiedBy>
  <cp:revision>44</cp:revision>
  <cp:lastPrinted>2016-01-06T20:08:11Z</cp:lastPrinted>
  <dcterms:created xsi:type="dcterms:W3CDTF">2015-12-21T15:50:36Z</dcterms:created>
  <dcterms:modified xsi:type="dcterms:W3CDTF">2017-02-15T16:25:13Z</dcterms:modified>
</cp:coreProperties>
</file>